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10" autoAdjust="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5" descr="\\Aspire\work\Lanny\fresher\fresher schools\gfx_source\logo_symbol\fresher_schools_logo_80.jpg">
            <a:extLst>
              <a:ext uri="{FF2B5EF4-FFF2-40B4-BE49-F238E27FC236}">
                <a16:creationId xmlns:a16="http://schemas.microsoft.com/office/drawing/2014/main" id="{0CA31F5A-B6FB-47A7-93BE-56FF3EBA41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5" y="6440488"/>
            <a:ext cx="3698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D2ABF22-4AAF-4496-9762-40EEEC193C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9500" y="6570663"/>
            <a:ext cx="14335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b="1">
                <a:solidFill>
                  <a:srgbClr val="2D2D8A"/>
                </a:solidFill>
              </a:rPr>
              <a:t>www.fresherschools.com</a:t>
            </a:r>
            <a:endParaRPr lang="en-US" altLang="en-US" sz="2000" b="1">
              <a:solidFill>
                <a:srgbClr val="2D2D8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EDC2946-2F65-4F33-8796-FEB3FEE0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A75EA6-8350-4D99-B2F6-E9AF7B1E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DB7E69D-1663-4E7C-AB00-1BE1C4BC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D8D7C-F05F-4B54-B281-31B9E56665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44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775B3-8B0E-4547-A263-97905AE54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4334BD-FA7B-4D04-BCFB-7E9A9C5EB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6C84E0-B52E-4FB3-93D7-C2743DB5E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458A8-902E-4069-916B-9CF5EC9C44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025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F642B8-1B80-4B22-9979-B0DF463CE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A6467E-6CCF-4B9F-A820-6376CDF0B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7C4B7A-218D-48DE-BBC2-265C20498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B1014-71B9-4CDD-A5B3-56EA03E6F3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190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B256E3-741A-4902-B40A-B8D763C53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08849B-DDFB-42DB-B02E-C2091CAE6A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F937AD-4892-48CA-AD9A-666001DEF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8763F-FA08-4CFC-983D-E1F6766FAE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9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D623B9-14AB-4B1F-9E22-F28AD29B7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ED37AE-A175-421C-A1AB-D607BEFE56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6A60C8-1BEA-450F-A387-0A7506FCA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B27A2-D0E2-4F33-8825-61B594E41B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687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1461BD-991C-42B0-8D12-CD88E60DFF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507BAA-66CB-4E7C-919F-B8D00EC53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F3EA3D-2A3F-46FE-A650-14E8BE36E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F637D-708D-42D9-9A78-3577E027B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0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FE9889-12D3-4DB5-A41F-768ABA4102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F5C47A4-A0FF-482C-9BCC-42A4754A7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8AAF1B-7F67-4B36-BFE7-0522F8ED3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C4BE3-FAFF-4AC4-9B41-374FC9D98B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405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03C9D7-A971-4E45-809A-953BC7D14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2C7097-E651-40B4-8534-D3A10DA4A9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EF9335-8BB8-4383-ABF2-7619F24D2B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07B1-12C7-4E6A-90E2-52BBA9139F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89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EB708A-D599-462F-AE04-0C162BCA4D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9A9118-32D2-48A6-B7C4-587430213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7341D4-8A4A-420A-94E8-4986390D1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AA042-A563-446A-9CCE-6408679E90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87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1C359A-540A-4743-B9EB-82F20CCE3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DE909-3EC2-438B-A8F4-75B8C14C8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1A67B-D522-4CB8-BDFE-77105F8A8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9B1C5-5E2B-4AF0-B0F9-2155359C94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617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FBCEAB-28E8-4064-A465-F73954861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35D61A-D9D0-4FEA-A78D-B5868E53C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DE83E3-6269-451A-AEE4-42550CD0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32BC3-2055-4D1E-98C0-6226E0D8EF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38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852A899-756B-4101-A138-7DE4D60B0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FECA9E-2C9B-4C37-B1B2-0DB380B2C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EDD51A-A85B-4B06-BED2-19070746DD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934E35-3103-4983-824F-693AF539C4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0D4E00-072C-43A3-BE18-513A8D2BB6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A7556D8-F3E3-4BD4-B453-A413DACF7F2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>
            <a:extLst>
              <a:ext uri="{FF2B5EF4-FFF2-40B4-BE49-F238E27FC236}">
                <a16:creationId xmlns:a16="http://schemas.microsoft.com/office/drawing/2014/main" id="{69291E81-9746-4F33-A788-286C6F6C6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F92A05-0251-4480-9D0E-BF3721FC879E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039134-786B-432D-82F8-F6E9E581A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097BC32-C32E-40A5-8CAA-5F900E9DA5A4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21EA8A-3286-4417-9DD8-E521473AEC7D}"/>
              </a:ext>
            </a:extLst>
          </p:cNvPr>
          <p:cNvGraphicFramePr>
            <a:graphicFrameLocks noGrp="1"/>
          </p:cNvGraphicFramePr>
          <p:nvPr/>
        </p:nvGraphicFramePr>
        <p:xfrm>
          <a:off x="1763713" y="1274763"/>
          <a:ext cx="5502275" cy="3771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5" marR="9525" marT="95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2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 SOCKS</a:t>
                      </a:r>
                    </a:p>
                  </a:txBody>
                  <a:tcPr marL="9525" marR="9525" marT="95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FRISBEE</a:t>
                      </a:r>
                    </a:p>
                  </a:txBody>
                  <a:tcPr marL="9525" marR="9525" marT="95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 </a:t>
                      </a:r>
                    </a:p>
                  </a:txBody>
                  <a:tcPr marL="9525" marR="9525" marT="95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WHISTLE</a:t>
                      </a:r>
                    </a:p>
                  </a:txBody>
                  <a:tcPr marL="9525" marR="9525" marT="95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>
            <a:extLst>
              <a:ext uri="{FF2B5EF4-FFF2-40B4-BE49-F238E27FC236}">
                <a16:creationId xmlns:a16="http://schemas.microsoft.com/office/drawing/2014/main" id="{F842B6B5-F261-4136-BE30-7A1CFE810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229436-6FFC-4EE3-95CD-4DF4EF10DA74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D7DCD5-98FF-4B38-88B5-281044CC8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CC0C05-D8A2-429B-AE5F-58D90BB0386F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DFFA9B-774C-4746-A032-0FB6222772E5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WHISTLE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BALLOON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BEACH BALL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BAT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>
            <a:extLst>
              <a:ext uri="{FF2B5EF4-FFF2-40B4-BE49-F238E27FC236}">
                <a16:creationId xmlns:a16="http://schemas.microsoft.com/office/drawing/2014/main" id="{48AE3751-D797-48FC-B1BF-FC42436BA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06F096-D25A-4779-AF3F-13003F922D40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F42230-0B2D-4E3F-921E-60E73BE76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46A65D-9197-4ADB-8E5D-3BE7FABF4441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F7F570-FCF5-40F4-B6C4-B90F9F0A75ED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6494463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RACKET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SKIPPING ROPE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BEACH BALL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BED SHEET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49EEDA25-14D3-41FB-8350-2E885B261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1B4DEC-8CD8-4056-9EC7-F52A7F74CCCA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C57CC4-2DE6-4D40-952A-1CF77393F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3876313-BEA8-4979-9E1D-13B59BC10A47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487DF5-D609-46E4-BAEC-A458F3D5F258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BUCKET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WHISTLE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>
            <a:extLst>
              <a:ext uri="{FF2B5EF4-FFF2-40B4-BE49-F238E27FC236}">
                <a16:creationId xmlns:a16="http://schemas.microsoft.com/office/drawing/2014/main" id="{D3C4C699-C750-4B9E-ADCF-7BEFB6540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39BCEE-6297-4D81-ACBA-06545C054E38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1CE164-9CB9-472C-A2CF-21AEF7551D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385577-3E17-4510-8764-D44C119547E4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BB90B5-3F0A-45AD-834D-C95D6B83C862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SKIPPING ROPE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>
            <a:extLst>
              <a:ext uri="{FF2B5EF4-FFF2-40B4-BE49-F238E27FC236}">
                <a16:creationId xmlns:a16="http://schemas.microsoft.com/office/drawing/2014/main" id="{CF875B20-5201-4C4E-8700-9B8E75BE5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DBDF38-1582-4398-8D03-9844EC89A6F3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88E42D-8A0C-42C4-8CE2-44EDB1777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75E46D-5596-4049-9511-6C7D284EBF71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6803C8-C02A-4F25-8753-4E4A634195BE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 SOCKS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>
            <a:extLst>
              <a:ext uri="{FF2B5EF4-FFF2-40B4-BE49-F238E27FC236}">
                <a16:creationId xmlns:a16="http://schemas.microsoft.com/office/drawing/2014/main" id="{6503A55A-B8DD-4C94-9FEB-C47E0BEE5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143BBC-AD5F-4403-9A38-BCADD2F7CD73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02BE33-7D4B-4B3F-9FD0-65281B414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C40F53-B356-41C0-BBAD-04D822E802A8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D0B7D6-57D0-4451-9DFE-4D86531EF929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BAT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BED SHEET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TOILET</a:t>
                      </a:r>
                      <a:r>
                        <a:rPr lang="en-GB" sz="4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ROLL</a:t>
                      </a:r>
                      <a:endParaRPr lang="en-GB" sz="4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>
            <a:extLst>
              <a:ext uri="{FF2B5EF4-FFF2-40B4-BE49-F238E27FC236}">
                <a16:creationId xmlns:a16="http://schemas.microsoft.com/office/drawing/2014/main" id="{FD1C2055-7444-4DD9-BA44-C34209F14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175B4D-9EE0-47D9-93B2-DB528786B832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A2AD27-2B05-4401-BB80-2A6086B54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41F41C-7AAB-449A-B656-39F8D4B8CE99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E04BD9-889D-4A2C-AB4B-5DC18E2883FD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BED SHEET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FRISBEE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 SOCKS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>
            <a:extLst>
              <a:ext uri="{FF2B5EF4-FFF2-40B4-BE49-F238E27FC236}">
                <a16:creationId xmlns:a16="http://schemas.microsoft.com/office/drawing/2014/main" id="{6890711E-118B-42CB-81ED-5AA05F157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18E58A-4A42-4A0E-AE51-6F32A70FFD49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E39FEC-E36E-40A9-8F04-5812DF79A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D04E8D-1E10-4CC2-83DD-76536E7F69BD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9CD1A9-BE21-4374-9D4A-B80302B58410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BALLOON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BUCKET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 SOCKS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>
            <a:extLst>
              <a:ext uri="{FF2B5EF4-FFF2-40B4-BE49-F238E27FC236}">
                <a16:creationId xmlns:a16="http://schemas.microsoft.com/office/drawing/2014/main" id="{E63BD269-FCAB-4023-B064-C4B32F4AD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48C51E-1019-4AF4-A6AB-DAB5B667331F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06FF3C-6A87-47FA-B21E-73B0B3292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572E9A-6A46-4DA1-9757-51A0541E5A2E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1E63B59-A45F-4025-981B-D8D3FD0D4017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FRISBEE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SKIPPING ROPE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>
            <a:extLst>
              <a:ext uri="{FF2B5EF4-FFF2-40B4-BE49-F238E27FC236}">
                <a16:creationId xmlns:a16="http://schemas.microsoft.com/office/drawing/2014/main" id="{25C59042-C77A-44E5-9F40-63F9ACA3A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E1E29B-7313-4702-98BF-8170FFD346BB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39146D-650E-4915-B8DD-FCEA9C013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304F1C-E765-4EF5-89E8-BD51D199EC90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4FA9EF-F06F-4F15-BE87-A2E45544AA5A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SKIPPING ROPE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WHISTLE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BUCKET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>
            <a:extLst>
              <a:ext uri="{FF2B5EF4-FFF2-40B4-BE49-F238E27FC236}">
                <a16:creationId xmlns:a16="http://schemas.microsoft.com/office/drawing/2014/main" id="{4F9C15E0-EDF0-4C7B-87F4-EDE66E658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EE9983-99A1-47F2-82B4-572678784FAD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DB7D05-EF16-473D-BE24-6A21D6FA2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5D9543-CE96-4551-B378-D8E7FBB09C52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358D02-3D50-4986-819D-1B84D54755D4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SKIPPING ROPE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BUCKET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>
            <a:extLst>
              <a:ext uri="{FF2B5EF4-FFF2-40B4-BE49-F238E27FC236}">
                <a16:creationId xmlns:a16="http://schemas.microsoft.com/office/drawing/2014/main" id="{6A4ACA3A-C1EB-4194-B7CE-E6B80E63F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7EB5F7-AD64-41ED-946A-FE8881125290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154752-242B-465C-90A6-531284891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C94A867-8D72-4108-8E53-F3C54046C0F9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007C42-D80E-4D53-9618-17ECEF8C4AF4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FRISBEE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PLASTIC CUPS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BALLOON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D9C0E697-EB60-4248-9216-C39D44532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A79ECF-0FFA-41C8-B28A-81830BA5745F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D6892D-7979-4F2D-A3D7-EA5849A01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68DB21-99EE-4573-B8DB-29B3468DBF23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C7C644-E047-404F-A612-9BD9C92F0E72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PLASTIC CUPS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BAT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BALLOON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PLASTIC CUPS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>
            <a:extLst>
              <a:ext uri="{FF2B5EF4-FFF2-40B4-BE49-F238E27FC236}">
                <a16:creationId xmlns:a16="http://schemas.microsoft.com/office/drawing/2014/main" id="{79A8AA25-04DC-48E7-B2C3-0F43F5792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E044AF-B0AA-45FA-AF36-B0552E7E6113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7F764A-3FB7-481D-9EBA-E8BBB8904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76F844-2EA2-4C8F-B956-68CFAE9E1707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B8456D-022C-44EB-9E89-2D7907DDD41A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BED SHEET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BAT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>
            <a:extLst>
              <a:ext uri="{FF2B5EF4-FFF2-40B4-BE49-F238E27FC236}">
                <a16:creationId xmlns:a16="http://schemas.microsoft.com/office/drawing/2014/main" id="{E3EF80F2-2093-4E76-9790-DDF578BDA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A34C53-9D45-4F96-A1A8-F0651BAB271E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BF1BBB-3FD1-4C64-8B09-F58067CDE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8A32A0-9260-4B46-AB4B-893A8BF1C9AF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90546F-940A-40A8-B89E-1888825D2EF7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</a:t>
                      </a:r>
                      <a:r>
                        <a:rPr lang="en-GB" sz="4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SOCKS</a:t>
                      </a:r>
                      <a:endParaRPr lang="en-GB" sz="4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>
            <a:extLst>
              <a:ext uri="{FF2B5EF4-FFF2-40B4-BE49-F238E27FC236}">
                <a16:creationId xmlns:a16="http://schemas.microsoft.com/office/drawing/2014/main" id="{6C9F8675-EB6E-4B99-B8D0-8AC324781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37F137-0F19-4369-8C88-86F9C09B856E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459AF3-F229-4A23-B5EC-439E8B51C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49FBDD-929B-4237-BFDC-AA64FC806D7A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BD58C2-6E6B-420C-A071-8D32342619A3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1316038"/>
          <a:ext cx="68405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FOOTBALL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PLASTIC CUPS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 SOCKS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CUDDLY TOY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RACKET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>
            <a:extLst>
              <a:ext uri="{FF2B5EF4-FFF2-40B4-BE49-F238E27FC236}">
                <a16:creationId xmlns:a16="http://schemas.microsoft.com/office/drawing/2014/main" id="{CCE80C90-BF91-42C5-8768-A93551435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ADED7C-5823-4B0C-A56D-60653AA88B08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460498-DA1C-429E-A79F-CC1B6420E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1D778C-31F2-4F8D-8971-A6E68934520E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6099EC-CF54-4744-9220-A5663EE8BF6A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6494463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</a:t>
                      </a:r>
                      <a:r>
                        <a:rPr lang="en-GB" sz="4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BASKET</a:t>
                      </a:r>
                      <a:endParaRPr lang="en-GB" sz="4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RACKET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CHALK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>
            <a:extLst>
              <a:ext uri="{FF2B5EF4-FFF2-40B4-BE49-F238E27FC236}">
                <a16:creationId xmlns:a16="http://schemas.microsoft.com/office/drawing/2014/main" id="{D4888BAD-0F70-4FD6-845D-6E1F0A906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4453F7-13E2-4DFB-86BF-AF63ACEEAB3B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C446B1-5E94-4CFC-9F94-2BF5BFDD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B47FBD-6DC0-4181-B7B8-D931D87E9F42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6FA35D-A9DA-4293-8D4E-4BD1F60BDC49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56467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ROLLED UP</a:t>
                      </a:r>
                      <a:r>
                        <a:rPr lang="en-GB" sz="4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SOCKS</a:t>
                      </a:r>
                      <a:endParaRPr lang="en-GB" sz="4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BALLOON 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WASHING BASKET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BROOM HANDLE</a:t>
                      </a:r>
                    </a:p>
                  </a:txBody>
                  <a:tcPr marL="9526" marR="9526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>
            <a:extLst>
              <a:ext uri="{FF2B5EF4-FFF2-40B4-BE49-F238E27FC236}">
                <a16:creationId xmlns:a16="http://schemas.microsoft.com/office/drawing/2014/main" id="{A51EB304-27CB-43F9-B446-D4B1B8CED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9950"/>
            <a:ext cx="91440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12FEE-5B27-4B58-B1A1-EC9DFA462FF9}"/>
              </a:ext>
            </a:extLst>
          </p:cNvPr>
          <p:cNvSpPr txBox="1"/>
          <p:nvPr/>
        </p:nvSpPr>
        <p:spPr>
          <a:xfrm>
            <a:off x="0" y="6089650"/>
            <a:ext cx="81137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READY, STEADY, PLAY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0E7CE3-216F-4827-B192-0EC2EA2FC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988" y="249238"/>
            <a:ext cx="1695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927A782-8AC6-4EF3-8A02-CBC699BC610F}"/>
              </a:ext>
            </a:extLst>
          </p:cNvPr>
          <p:cNvSpPr txBox="1"/>
          <p:nvPr/>
        </p:nvSpPr>
        <p:spPr>
          <a:xfrm>
            <a:off x="0" y="85725"/>
            <a:ext cx="72659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CREATE A GAME USING THE ALL OR MOST OF THE FOLLOWING EQUIPMENT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7DBD3E-D7DA-4502-A57E-136ECC5057E3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1316038"/>
          <a:ext cx="6624638" cy="3717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BEACH BALL 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SOME SORT OF RACKET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ANY OTHER ITEM 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PLASTIC CUPS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4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TENNIS BALL 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6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9B9506633F5A449F9D941FBA5A1667" ma:contentTypeVersion="12" ma:contentTypeDescription="Create a new document." ma:contentTypeScope="" ma:versionID="10558955e4c267bb93b92a5b7e66ac19">
  <xsd:schema xmlns:xsd="http://www.w3.org/2001/XMLSchema" xmlns:xs="http://www.w3.org/2001/XMLSchema" xmlns:p="http://schemas.microsoft.com/office/2006/metadata/properties" xmlns:ns2="3a65b63b-2e16-48d0-9f72-a486042f605a" xmlns:ns3="e1f62ac6-986f-4f56-b144-f7596c36be88" targetNamespace="http://schemas.microsoft.com/office/2006/metadata/properties" ma:root="true" ma:fieldsID="d0a0ed9ded5020943b71882079815d5f" ns2:_="" ns3:_="">
    <xsd:import namespace="3a65b63b-2e16-48d0-9f72-a486042f605a"/>
    <xsd:import namespace="e1f62ac6-986f-4f56-b144-f7596c36be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5b63b-2e16-48d0-9f72-a486042f60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62ac6-986f-4f56-b144-f7596c36be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86F9F5EA-3894-4578-8968-2BB72835D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65b63b-2e16-48d0-9f72-a486042f605a"/>
    <ds:schemaRef ds:uri="e1f62ac6-986f-4f56-b144-f7596c36be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459423-80D5-4EA4-9966-E8D8D72A02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585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</dc:title>
  <dc:creator>Samuel Pickering</dc:creator>
  <cp:lastModifiedBy>Nicole Emmanuel</cp:lastModifiedBy>
  <cp:revision>22</cp:revision>
  <dcterms:created xsi:type="dcterms:W3CDTF">2006-09-26T19:16:46Z</dcterms:created>
  <dcterms:modified xsi:type="dcterms:W3CDTF">2020-05-01T11:00:39Z</dcterms:modified>
</cp:coreProperties>
</file>