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7.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8.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9.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0.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1.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2.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23.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24.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1.xml" ContentType="application/vnd.openxmlformats-officedocument.themeOverride+xml"/>
  <Override PartName="/ppt/notesSlides/notesSlide25.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2.xml" ContentType="application/vnd.openxmlformats-officedocument.themeOverride+xml"/>
  <Override PartName="/ppt/notesSlides/notesSlide26.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theme/themeOverride3.xml" ContentType="application/vnd.openxmlformats-officedocument.themeOverr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theme/themeOverride4.xml" ContentType="application/vnd.openxmlformats-officedocument.themeOverr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theme/themeOverride5.xml" ContentType="application/vnd.openxmlformats-officedocument.themeOverr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theme/themeOverride6.xml" ContentType="application/vnd.openxmlformats-officedocument.themeOverr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theme/themeOverride7.xml" ContentType="application/vnd.openxmlformats-officedocument.themeOverr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theme/themeOverride8.xml" ContentType="application/vnd.openxmlformats-officedocument.themeOverr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theme/themeOverride9.xml" ContentType="application/vnd.openxmlformats-officedocument.themeOverr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theme/themeOverride10.xml" ContentType="application/vnd.openxmlformats-officedocument.themeOverr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theme/themeOverride11.xml" ContentType="application/vnd.openxmlformats-officedocument.themeOverr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theme/themeOverride12.xml" ContentType="application/vnd.openxmlformats-officedocument.themeOverr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theme/themeOverride13.xml" ContentType="application/vnd.openxmlformats-officedocument.themeOverr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theme/themeOverride14.xml" ContentType="application/vnd.openxmlformats-officedocument.themeOverride+xml"/>
  <Override PartName="/ppt/notesSlides/notesSlide27.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28.xml" ContentType="application/vnd.openxmlformats-officedocument.presentationml.notesSl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29.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2.xml" ContentType="application/vnd.openxmlformats-officedocument.presentationml.notesSl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3.xml" ContentType="application/vnd.openxmlformats-officedocument.presentationml.notesSl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34.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3"/>
    <p:sldMasterId id="2147483979" r:id="rId4"/>
    <p:sldMasterId id="2147483941" r:id="rId5"/>
    <p:sldMasterId id="2147483983" r:id="rId6"/>
  </p:sldMasterIdLst>
  <p:notesMasterIdLst>
    <p:notesMasterId r:id="rId46"/>
  </p:notesMasterIdLst>
  <p:handoutMasterIdLst>
    <p:handoutMasterId r:id="rId47"/>
  </p:handoutMasterIdLst>
  <p:sldIdLst>
    <p:sldId id="1579" r:id="rId7"/>
    <p:sldId id="1310" r:id="rId8"/>
    <p:sldId id="1489" r:id="rId9"/>
    <p:sldId id="1514" r:id="rId10"/>
    <p:sldId id="1307" r:id="rId11"/>
    <p:sldId id="1516" r:id="rId12"/>
    <p:sldId id="446" r:id="rId13"/>
    <p:sldId id="1515" r:id="rId14"/>
    <p:sldId id="1591" r:id="rId15"/>
    <p:sldId id="1200" r:id="rId16"/>
    <p:sldId id="1256" r:id="rId17"/>
    <p:sldId id="1592" r:id="rId18"/>
    <p:sldId id="1605" r:id="rId19"/>
    <p:sldId id="1533" r:id="rId20"/>
    <p:sldId id="1530" r:id="rId21"/>
    <p:sldId id="1535" r:id="rId22"/>
    <p:sldId id="1498" r:id="rId23"/>
    <p:sldId id="1540" r:id="rId24"/>
    <p:sldId id="1583" r:id="rId25"/>
    <p:sldId id="1572" r:id="rId26"/>
    <p:sldId id="1549" r:id="rId27"/>
    <p:sldId id="1573" r:id="rId28"/>
    <p:sldId id="1603" r:id="rId29"/>
    <p:sldId id="1574" r:id="rId30"/>
    <p:sldId id="1600" r:id="rId31"/>
    <p:sldId id="1601" r:id="rId32"/>
    <p:sldId id="1602" r:id="rId33"/>
    <p:sldId id="1576" r:id="rId34"/>
    <p:sldId id="1567" r:id="rId35"/>
    <p:sldId id="1569" r:id="rId36"/>
    <p:sldId id="1570" r:id="rId37"/>
    <p:sldId id="1558" r:id="rId38"/>
    <p:sldId id="1604" r:id="rId39"/>
    <p:sldId id="1554" r:id="rId40"/>
    <p:sldId id="1593" r:id="rId41"/>
    <p:sldId id="1594" r:id="rId42"/>
    <p:sldId id="1595" r:id="rId43"/>
    <p:sldId id="1597" r:id="rId44"/>
    <p:sldId id="1598"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15C9F8DB-BF69-42C1-9986-C018AD471CA4}">
          <p14:sldIdLst>
            <p14:sldId id="1579"/>
          </p14:sldIdLst>
        </p14:section>
        <p14:section name="Introduction" id="{DC48C29A-073E-4A8F-A95A-63082F96961F}">
          <p14:sldIdLst>
            <p14:sldId id="1310"/>
            <p14:sldId id="1489"/>
            <p14:sldId id="1514"/>
            <p14:sldId id="1307"/>
            <p14:sldId id="1516"/>
            <p14:sldId id="446"/>
            <p14:sldId id="1515"/>
            <p14:sldId id="1591"/>
            <p14:sldId id="1200"/>
            <p14:sldId id="1256"/>
            <p14:sldId id="1592"/>
          </p14:sldIdLst>
        </p14:section>
        <p14:section name="The data" id="{2B9BF963-7B40-49B1-BD34-5271CF3998AB}">
          <p14:sldIdLst>
            <p14:sldId id="1605"/>
            <p14:sldId id="1533"/>
            <p14:sldId id="1530"/>
            <p14:sldId id="1535"/>
            <p14:sldId id="1498"/>
            <p14:sldId id="1540"/>
            <p14:sldId id="1583"/>
            <p14:sldId id="1572"/>
            <p14:sldId id="1549"/>
            <p14:sldId id="1573"/>
            <p14:sldId id="1603"/>
            <p14:sldId id="1574"/>
            <p14:sldId id="1600"/>
            <p14:sldId id="1601"/>
            <p14:sldId id="1602"/>
            <p14:sldId id="1576"/>
            <p14:sldId id="1567"/>
            <p14:sldId id="1569"/>
            <p14:sldId id="1570"/>
            <p14:sldId id="1558"/>
            <p14:sldId id="1604"/>
            <p14:sldId id="1554"/>
            <p14:sldId id="1593"/>
            <p14:sldId id="1594"/>
            <p14:sldId id="1595"/>
            <p14:sldId id="1597"/>
            <p14:sldId id="159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65B3815-400D-6C14-1CCB-56631930C663}" name="Martin Hird" initials="MH" userId="Martin Hird" providerId="None"/>
  <p188:author id="{24285C21-1C15-9939-DE37-B21D5C01ED92}" name="Liz Radley" initials="LR" userId="S::liz@pressred.co.uk::2d828230-0f60-4fd5-9d69-9b819aaf13bf" providerId="AD"/>
  <p188:author id="{6235672F-6682-7BE6-BB07-DD73BF8C201F}" name="Martin Hird" initials="MH" userId="S::martin@pressred.co.uk::7af6d65c-07f6-4e17-8f60-307004fb9820" providerId="AD"/>
  <p188:author id="{3FDDDCAF-E490-94CC-B481-898548AB9DDC}" name="Scott Hartley" initials="SH" userId="S::scott@pressred.co.uk::da5851e2-eb73-4c9d-afd2-be7641e983ed" providerId="AD"/>
  <p188:author id="{64FA85E2-95EF-1481-CC5E-3AE2364B919C}" name="Liz Radley" initials="LR" userId="Liz Radley" providerId="None"/>
  <p188:author id="{804B0AF0-B6FC-5813-5B7F-EF09AE8C5039}" name="Tim Brearley" initials="TB" userId="2671ec7344e31065"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Martin Hird" initials="MH [3]" lastIdx="8" clrIdx="6">
    <p:extLst>
      <p:ext uri="{19B8F6BF-5375-455C-9EA6-DF929625EA0E}">
        <p15:presenceInfo xmlns:p15="http://schemas.microsoft.com/office/powerpoint/2012/main" userId="Martin Hird" providerId="None"/>
      </p:ext>
    </p:extLst>
  </p:cmAuthor>
  <p:cmAuthor id="1" name="Liz Radley" initials="LR" lastIdx="244" clrIdx="0">
    <p:extLst>
      <p:ext uri="{19B8F6BF-5375-455C-9EA6-DF929625EA0E}">
        <p15:presenceInfo xmlns:p15="http://schemas.microsoft.com/office/powerpoint/2012/main" userId="aae0c5a9c4a6daf5" providerId="Windows Live"/>
      </p:ext>
    </p:extLst>
  </p:cmAuthor>
  <p:cmAuthor id="8" name="Emily Bradbury" initials="EB" lastIdx="10" clrIdx="7">
    <p:extLst>
      <p:ext uri="{19B8F6BF-5375-455C-9EA6-DF929625EA0E}">
        <p15:presenceInfo xmlns:p15="http://schemas.microsoft.com/office/powerpoint/2012/main" userId="Emily Bradbury" providerId="None"/>
      </p:ext>
    </p:extLst>
  </p:cmAuthor>
  <p:cmAuthor id="2" name="Martin Hird" initials="MH" lastIdx="123" clrIdx="1">
    <p:extLst>
      <p:ext uri="{19B8F6BF-5375-455C-9EA6-DF929625EA0E}">
        <p15:presenceInfo xmlns:p15="http://schemas.microsoft.com/office/powerpoint/2012/main" userId="eaad0c9c081c435d" providerId="Windows Live"/>
      </p:ext>
    </p:extLst>
  </p:cmAuthor>
  <p:cmAuthor id="3" name="Sarah Tague" initials="ST" lastIdx="8" clrIdx="2">
    <p:extLst>
      <p:ext uri="{19B8F6BF-5375-455C-9EA6-DF929625EA0E}">
        <p15:presenceInfo xmlns:p15="http://schemas.microsoft.com/office/powerpoint/2012/main" userId="Sarah Tague" providerId="None"/>
      </p:ext>
    </p:extLst>
  </p:cmAuthor>
  <p:cmAuthor id="4" name="Shona Honey" initials="SH" lastIdx="1" clrIdx="3">
    <p:extLst>
      <p:ext uri="{19B8F6BF-5375-455C-9EA6-DF929625EA0E}">
        <p15:presenceInfo xmlns:p15="http://schemas.microsoft.com/office/powerpoint/2012/main" userId="82273656a353d053" providerId="Windows Live"/>
      </p:ext>
    </p:extLst>
  </p:cmAuthor>
  <p:cmAuthor id="5" name="Scott Hartley" initials="SH" lastIdx="24" clrIdx="4">
    <p:extLst>
      <p:ext uri="{19B8F6BF-5375-455C-9EA6-DF929625EA0E}">
        <p15:presenceInfo xmlns:p15="http://schemas.microsoft.com/office/powerpoint/2012/main" userId="337a930210cd2cb1" providerId="Windows Live"/>
      </p:ext>
    </p:extLst>
  </p:cmAuthor>
  <p:cmAuthor id="6" name="Martin Hird" initials="MH [2]" lastIdx="52" clrIdx="5">
    <p:extLst>
      <p:ext uri="{19B8F6BF-5375-455C-9EA6-DF929625EA0E}">
        <p15:presenceInfo xmlns:p15="http://schemas.microsoft.com/office/powerpoint/2012/main" userId="647b1b11907d41e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4982"/>
    <a:srgbClr val="53B0C2"/>
    <a:srgbClr val="01425F"/>
    <a:srgbClr val="FFFFFF"/>
    <a:srgbClr val="484043"/>
    <a:srgbClr val="95888D"/>
    <a:srgbClr val="BDA4C0"/>
    <a:srgbClr val="D15C65"/>
    <a:srgbClr val="4E7B8F"/>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79045" autoAdjust="0"/>
  </p:normalViewPr>
  <p:slideViewPr>
    <p:cSldViewPr snapToGrid="0">
      <p:cViewPr varScale="1">
        <p:scale>
          <a:sx n="68" d="100"/>
          <a:sy n="68" d="100"/>
        </p:scale>
        <p:origin x="1123" y="53"/>
      </p:cViewPr>
      <p:guideLst/>
    </p:cSldViewPr>
  </p:slideViewPr>
  <p:outlineViewPr>
    <p:cViewPr>
      <p:scale>
        <a:sx n="33" d="100"/>
        <a:sy n="33" d="100"/>
      </p:scale>
      <p:origin x="0" y="-2080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76" d="100"/>
          <a:sy n="76" d="100"/>
        </p:scale>
        <p:origin x="3429" y="2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microsoft.com/office/2016/11/relationships/changesInfo" Target="changesInfos/changesInfo1.xml"/><Relationship Id="rId5" Type="http://schemas.openxmlformats.org/officeDocument/2006/relationships/slideMaster" Target="slideMasters/slideMaster3.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ableStyles" Target="tableStyles.xml"/><Relationship Id="rId4" Type="http://schemas.openxmlformats.org/officeDocument/2006/relationships/slideMaster" Target="slideMasters/slideMaster2.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commentAuthors" Target="commentAuthors.xml"/><Relationship Id="rId8" Type="http://schemas.openxmlformats.org/officeDocument/2006/relationships/slide" Target="slides/slide2.xml"/><Relationship Id="rId51" Type="http://schemas.openxmlformats.org/officeDocument/2006/relationships/theme" Target="theme/theme1.xml"/><Relationship Id="rId3" Type="http://schemas.openxmlformats.org/officeDocument/2006/relationships/slideMaster" Target="slideMasters/slideMaster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4.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e Emmanuel" userId="ff952543-3a03-4f24-b528-b88ad367be91" providerId="ADAL" clId="{87A1ADB3-A1F3-4DF4-8D4D-98439E07D582}"/>
    <pc:docChg chg="delSld modSection">
      <pc:chgData name="Nicole Emmanuel" userId="ff952543-3a03-4f24-b528-b88ad367be91" providerId="ADAL" clId="{87A1ADB3-A1F3-4DF4-8D4D-98439E07D582}" dt="2023-07-11T14:54:15.125" v="0" actId="2696"/>
      <pc:docMkLst>
        <pc:docMk/>
      </pc:docMkLst>
      <pc:sldChg chg="del">
        <pc:chgData name="Nicole Emmanuel" userId="ff952543-3a03-4f24-b528-b88ad367be91" providerId="ADAL" clId="{87A1ADB3-A1F3-4DF4-8D4D-98439E07D582}" dt="2023-07-11T14:54:15.125" v="0" actId="2696"/>
        <pc:sldMkLst>
          <pc:docMk/>
          <pc:sldMk cId="3980205297" sldId="1599"/>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Users\timbrearley\Documents\CLIENTS\PRESS%20RED\CYP_ACTIVE%20LIVES\CYP%2021-22_WESPORT_V6%20\CYP%20template%202022%20-%20Demographics%20v2_WESPORT.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liz\Press%20Red%20Dropbox\Liz%20Radley\Press%20Red\CLIENTS\Wesport\WES%20Insight%20Partnership%20Nov%2021\Active%20Lives\20230426%20WES%20CYP%202122%20inc%20key%20messages\CYP%20template%202022%20-%20Demographics%20v2_WESPORT.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marti\Dropbox%20(Press%20Red)\Press%20Red\Active%20Lives\Excel%20templates\CYP\21-22%20AlS%20CYP%20template\Partnership%20template\CYP%20template%202022%20-%20Demographics%20v2.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Users\timbrearley\Documents\CLIENTS\PRESS%20RED\CYP_ACTIVE%20LIVES\CYP%2021-22_WESPORT_V6%20\CYP%20template%202022%20-%20Demographics%20v2_WESPORT.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Users\timbrearley\Documents\CLIENTS\PRESS%20RED\CYP_ACTIVE%20LIVES\CYP%2021-22_WESPORT_V6%20\CYP%20template%202022%20-%20Demographics%20v2_WESPORT.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Users\timbrearley\Documents\CLIENTS\PRESS%20RED\CYP_ACTIVE%20LIVES\CYP%2021-22_WESPORT_V6%20\CYP%20template%202022%20-%20Demographics%20v2_WESPORT.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liz\Press%20Red%20Dropbox\Liz%20Radley\Press%20Red\Active%20Lives\Excel%20templates\CYP\21-22%20ALS%20CYP%20template\Partnership%20template\CYP%20template%202022%20-%20Demographics%20v2.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Users\timbrearley\Documents\CLIENTS\PRESS%20RED\CYP_ACTIVE%20LIVES\CYP%2021-22_WESPORT_V6%20\CYP%20template%202022%20-%20Demographics%20v2_WESPORT.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Users\timbrearley\Documents\CLIENTS\PRESS%20RED\CYP_ACTIVE%20LIVES\CYP%2021-22_WESPORT_V6%20\CYP%20template%202022%20-%20Demographics%20v2_WESPORT.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liz\Press%20Red%20Dropbox\Liz%20Radley\Press%20Red\Active%20Lives\Excel%20templates\CYP\21-22%20ALS%20CYP%20template\Partnership%20template\CYP%20template%202022%20-%20Demographics.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Users\timbrearley\Documents\CLIENTS\PRESS%20RED\CYP_ACTIVE%20LIVES\CYP%2021-22_WESPORT_V6%20\CYP%20template%202022%20-%20Demographics%20v2_WESPORT.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C:\Users\liz\Press%20Red%20Dropbox\Liz%20Radley\Press%20Red\CLIENTS\Wesport\WES%20Insight%20Partnership%20Nov%2021\Active%20Lives\20230426%20WES%20CYP%202122%20inc%20key%20messages\CYP%20template%202022%20-%20Demographics%20v2_WESPORT.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Users\timbrearley\Documents\CLIENTS\PRESS%20RED\CYP_ACTIVE%20LIVES\CYP%2021-22_WESPORT_V6%20\CYP%20template%202022%20-%20Demographics%20v2_WESPORT.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liz\Press%20Red%20Dropbox\Liz%20Radley\Press%20Red\CLIENTS\Wesport\WES%20Insight%20Partnership%20Nov%2021\Active%20Lives\20230426%20WES%20CYP%202122%20inc%20key%20messages\CYP%20template%202022%20-%20Demographics%20v2_WESPORT.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liz\Press%20Red%20Dropbox\Liz%20Radley\Press%20Red\Active%20Lives\Excel%20templates\CYP\21-22%20ALS%20CYP%20template\Partnership%20template\CYP%20template%202022%20-%20Demographics%20v2.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Users\timbrearley\Documents\CLIENTS\PRESS%20RED\CYP_ACTIVE%20LIVES\CYP%2021-22_WESPORT_V6%20\CYP%20template%202022%20-%20Demographics%20v2_WESPORT.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Users\timbrearley\Documents\CLIENTS\PRESS%20RED\CYP_ACTIVE%20LIVES\CYP%2021-22_WESPORT_V6%20\CYP%20template%202022%20-%20Demographics%20v2_WESPORT.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C:\Users\liz\Press%20Red%20Dropbox\Liz%20Radley\Press%20Red\Active%20Lives\Excel%20templates\CYP\21-22%20ALS%20CYP%20template\Partnership%20template\Partnership%20packs\CYP%2021-22_Wesport\CYP%20template%202022%20-%20Demographics%20v2_WESPORT.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oleObject" Target="file:///C:\Users\liz\Press%20Red%20Dropbox\Liz%20Radley\Press%20Red\Active%20Lives\Excel%20templates\CYP\21-22%20ALS%20CYP%20template\Partnership%20template\Partnership%20packs\CYP%2021-22_Wesport\CYP%20template%202022%20-%20Demographics%20v2_WESPORT.xlsx" TargetMode="External"/></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oleObject" Target="file:///C:\Users\liz\Press%20Red%20Dropbox\Liz%20Radley\Press%20Red\Active%20Lives\Excel%20templates\CYP\21-22%20ALS%20CYP%20template\Partnership%20template\Partnership%20packs\CYP%2021-22_Wesport\CYP%20template%202022%20-%20Demographics%20v2_WESPORT.xlsx" TargetMode="External"/></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oleObject" Target="file:///\\Users\timbrearley\Documents\CLIENTS\PRESS%20RED\CYP_ACTIVE%20LIVES\CYP%2021-22_WESPORT_V6%20\CYP%20template%202022%20-%20Demographics%20v2_WESPORT.xlsx" TargetMode="External"/></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oleObject" Target="file:///\\Users\timbrearley\Documents\CLIENTS\PRESS%20RED\CYP_ACTIVE%20LIVES\CYP%2021-22_WESPORT_V6%20\CYP%20template%202022%20-%20Demographics%20v2_WESPORT.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C:\Users\liz\Press%20Red%20Dropbox\Liz%20Radley\Press%20Red\CLIENTS\Wesport\WES%20Insight%20Partnership%20Nov%2021\Active%20Lives\20230426%20WES%20CYP%202122%20inc%20key%20messages\CYP%20template%202022%20-%20Demographics%20v2_WESPORT.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oleObject" Target="file:///\\Users\timbrearley\Documents\CLIENTS\PRESS%20RED\CYP_ACTIVE%20LIVES\CYP%2021-22_WESPORT_V6%20\CYP%20template%202022%20-%20Demographics%20v2_WESPORT.xlsx" TargetMode="External"/></Relationships>
</file>

<file path=ppt/charts/_rels/chart31.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31.xml"/><Relationship Id="rId1" Type="http://schemas.microsoft.com/office/2011/relationships/chartStyle" Target="style31.xml"/><Relationship Id="rId4" Type="http://schemas.openxmlformats.org/officeDocument/2006/relationships/oleObject" Target="file:///\\Users\timbrearley\Documents\CLIENTS\PRESS%20RED\CYP_ACTIVE%20LIVES\CYP%2021-22_WESPORT_V6%20\CYP%20template%202022%20-%20Demographics%20v2_WESPORT.xlsx" TargetMode="External"/></Relationships>
</file>

<file path=ppt/charts/_rels/chart32.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32.xml"/><Relationship Id="rId1" Type="http://schemas.microsoft.com/office/2011/relationships/chartStyle" Target="style32.xml"/><Relationship Id="rId4" Type="http://schemas.openxmlformats.org/officeDocument/2006/relationships/oleObject" Target="file:///\\Users\timbrearley\Documents\CLIENTS\PRESS%20RED\CYP_ACTIVE%20LIVES\CYP%2021-22_WESPORT_V6%20\CYP%20template%202022%20-%20Demographics%20v2_WESPORT.xlsx" TargetMode="External"/></Relationships>
</file>

<file path=ppt/charts/_rels/chart33.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33.xml"/><Relationship Id="rId1" Type="http://schemas.microsoft.com/office/2011/relationships/chartStyle" Target="style33.xml"/><Relationship Id="rId4" Type="http://schemas.openxmlformats.org/officeDocument/2006/relationships/oleObject" Target="file:///\\Users\timbrearley\Documents\CLIENTS\PRESS%20RED\CYP_ACTIVE%20LIVES\CYP%2021-22_WESPORT_V6%20\CYP%20template%202022%20-%20Demographics%20v2_WESPORT.xlsx" TargetMode="External"/></Relationships>
</file>

<file path=ppt/charts/_rels/chart34.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34.xml"/><Relationship Id="rId1" Type="http://schemas.microsoft.com/office/2011/relationships/chartStyle" Target="style34.xml"/><Relationship Id="rId4" Type="http://schemas.openxmlformats.org/officeDocument/2006/relationships/oleObject" Target="file:///\\Users\timbrearley\Documents\CLIENTS\PRESS%20RED\CYP_ACTIVE%20LIVES\CYP%2021-22_WESPORT_V6%20\CYP%20template%202022%20-%20Demographics%20v2_WESPORT.xlsx" TargetMode="External"/></Relationships>
</file>

<file path=ppt/charts/_rels/chart35.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35.xml"/><Relationship Id="rId1" Type="http://schemas.microsoft.com/office/2011/relationships/chartStyle" Target="style35.xml"/><Relationship Id="rId4" Type="http://schemas.openxmlformats.org/officeDocument/2006/relationships/oleObject" Target="file:///\\Users\timbrearley\Documents\CLIENTS\PRESS%20RED\CYP_ACTIVE%20LIVES\CYP%2021-22_WESPORT_V6%20\CYP%20template%202022%20-%20Demographics%20v2_WESPORT.xlsx" TargetMode="External"/></Relationships>
</file>

<file path=ppt/charts/_rels/chart36.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36.xml"/><Relationship Id="rId1" Type="http://schemas.microsoft.com/office/2011/relationships/chartStyle" Target="style36.xml"/><Relationship Id="rId4" Type="http://schemas.openxmlformats.org/officeDocument/2006/relationships/oleObject" Target="file:///\\Users\timbrearley\Documents\CLIENTS\PRESS%20RED\CYP_ACTIVE%20LIVES\CYP%2021-22_WESPORT_V6%20\CYP%20template%202022%20-%20Demographics%20v2_WESPORT.xlsx" TargetMode="External"/></Relationships>
</file>

<file path=ppt/charts/_rels/chart37.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37.xml"/><Relationship Id="rId1" Type="http://schemas.microsoft.com/office/2011/relationships/chartStyle" Target="style37.xml"/><Relationship Id="rId4" Type="http://schemas.openxmlformats.org/officeDocument/2006/relationships/oleObject" Target="file:///\\Users\timbrearley\Documents\CLIENTS\PRESS%20RED\CYP_ACTIVE%20LIVES\CYP%2021-22_WESPORT_V6%20\CYP%20template%202022%20-%20Demographics%20v2_WESPORT.xlsx" TargetMode="External"/></Relationships>
</file>

<file path=ppt/charts/_rels/chart38.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38.xml"/><Relationship Id="rId1" Type="http://schemas.microsoft.com/office/2011/relationships/chartStyle" Target="style38.xml"/><Relationship Id="rId4" Type="http://schemas.openxmlformats.org/officeDocument/2006/relationships/oleObject" Target="file:///\\Users\timbrearley\Documents\CLIENTS\PRESS%20RED\CYP_ACTIVE%20LIVES\CYP%2021-22_WESPORT_V6%20\CYP%20template%202022%20-%20Demographics%20v2_WESPORT.xlsx" TargetMode="External"/></Relationships>
</file>

<file path=ppt/charts/_rels/chart39.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39.xml"/><Relationship Id="rId1" Type="http://schemas.microsoft.com/office/2011/relationships/chartStyle" Target="style39.xml"/><Relationship Id="rId4" Type="http://schemas.openxmlformats.org/officeDocument/2006/relationships/oleObject" Target="file:///\\Users\timbrearley\Documents\CLIENTS\PRESS%20RED\CYP_ACTIVE%20LIVES\CYP%2021-22_WESPORT_V6%20\CYP%20template%202022%20-%20Demographics%20v2_WESPORT.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C:\Users\liz\Press%20Red%20Dropbox\Liz%20Radley\Press%20Red\Active%20Lives\Excel%20templates\CYP\21-22%20ALS%20CYP%20template\Partnership%20template\CYP%20template%202022%20-%20Demographics.xlsx" TargetMode="External"/><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oleObject" Target="file:///\\Users\timbrearley\Documents\CLIENTS\PRESS%20RED\CYP_ACTIVE%20LIVES\CYP%2021-22_WESPORT_V6%20\CYP%20template%202022%20-%20Second%20Demographics%20v2_WESPORT.xlsx" TargetMode="External"/><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oleObject" Target="file:///C:\Users\marti\Dropbox%20(Press%20Red)\Press%20Red\Active%20Lives\Excel%20templates\CYP\21-22%20ALS%20CYP%20template\Partnership%20template\Partnership%20packs\CYP%2021-22_Wesport\CYP%20template%202022%20-%20Second%20Demographics%20v2_WESPORT.xlsx" TargetMode="External"/><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oleObject" Target="file:///\\Users\timbrearley\Documents\CLIENTS\PRESS%20RED\CYP_ACTIVE%20LIVES\CYP%2021-22_WESPORT_V6%20\CYP%20template%202022%20-%20Second%20Demographics%20v2_WESPORT.xlsx" TargetMode="External"/><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oleObject" Target="file:///C:\Users\marti\Dropbox%20(Press%20Red)\Press%20Red\Active%20Lives\Excel%20templates\CYP\21-22%20ALS%20CYP%20template\Partnership%20template\Partnership%20packs\CYP%2021-22_Wesport\CYP%20template%202022%20-%20Second%20Demographics%20v2_WESPORT.xlsx" TargetMode="External"/><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oleObject" Target="file:///\\Users\timbrearley\Documents\CLIENTS\PRESS%20RED\CYP_ACTIVE%20LIVES\CYP%2021-22_WESPORT_V6%20\CYP%20template%202022%20-%20Triple%20Demographics_WESPORT.xlsx" TargetMode="External"/><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oleObject" Target="file:///C:\Users\liz\Press%20Red%20Dropbox\Liz%20Radley\Press%20Red\Active%20Lives\Excel%20templates\CYP\21-22%20ALS%20CYP%20template\Partnership%20template\Partnership%20packs\CYP%2021-22_Wesport\CYP%20template%202022%20-%20Triple%20Demographics_WESPORT.xlsx" TargetMode="External"/><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oleObject" Target="file:///\\Users\timbrearley\Documents\CLIENTS\PRESS%20RED\CYP_ACTIVE%20LIVES\CYP%2021-22_WESPORT_V6%20\CYP%20template%202022%20-%20Activity%20Minutes%20v2_WESPORT.xlsx" TargetMode="External"/><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oleObject" Target="file:///\\Users\timbrearley\Documents\CLIENTS\PRESS%20RED\CYP_ACTIVE%20LIVES\CYP%2021-22_WESPORT_V6%20\CYP%20template%202022%20-%20Activity%20Minutes%20v2_WESPORT.xlsx" TargetMode="External"/><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oleObject" Target="file:///\\Users\timbrearley\Documents\CLIENTS\PRESS%20RED\CYP_ACTIVE%20LIVES\CYP%2021-22_WESPORT_V6%20\CYP%20template%202022%20-%20Activity%20Minutes%20v2_WESPORT.xlsx" TargetMode="External"/><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oleObject" Target="file:///\\Users\timbrearley\Documents\CLIENTS\PRESS%20RED\CYP_ACTIVE%20LIVES\CYP%2021-22_WESPORT_V6%20\CYP%20template%202022%20-%20Activity%20Minutes%20v2_WESPORT.xlsx" TargetMode="External"/><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oleObject" Target="file:///\\Users\timbrearley\Documents\CLIENTS\PRESS%20RED\CYP_ACTIVE%20LIVES\CYP%2021-22_WESPORT_V6%20\CYP%20template%202022%20-%20Demographics%20v2_WESPORT.xlsx" TargetMode="External"/><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oleObject" Target="file:///\\Users\timbrearley\Documents\CLIENTS\PRESS%20RED\CYP_ACTIVE%20LIVES\CYP%2021-22_WESPORT_V6%20\CYP%20template%202022%20-%20Activity%20Minutes%20v2_WESPORT.xlsx" TargetMode="External"/><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oleObject" Target="file:///\\Users\timbrearley\Documents\CLIENTS\PRESS%20RED\CYP_ACTIVE%20LIVES\CYP%2021-22_WESPORT_V6%20\CYP%20template%202022%20-%20Activity%20Minutes%20v2_WESPORT.xlsx" TargetMode="External"/><Relationship Id="rId2" Type="http://schemas.microsoft.com/office/2011/relationships/chartColorStyle" Target="colors51.xml"/><Relationship Id="rId1" Type="http://schemas.microsoft.com/office/2011/relationships/chartStyle" Target="style51.xml"/></Relationships>
</file>

<file path=ppt/charts/_rels/chart6.xml.rels><?xml version="1.0" encoding="UTF-8" standalone="yes"?>
<Relationships xmlns="http://schemas.openxmlformats.org/package/2006/relationships"><Relationship Id="rId3" Type="http://schemas.openxmlformats.org/officeDocument/2006/relationships/oleObject" Target="file:///\\Users\timbrearley\Documents\CLIENTS\PRESS%20RED\CYP_ACTIVE%20LIVES\CYP%2021-22_WESPORT_V6%20\CYP%20template%202022%20-%20Demographics%20v2_WESPORT.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liz\Press%20Red%20Dropbox\Liz%20Radley\Press%20Red\Active%20Lives\Excel%20templates\CYP\21-22%20ALS%20CYP%20template\Partnership%20template\CYP%20template%202022%20-%20Demographics%20v2.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Users\timbrearley\Documents\CLIENTS\PRESS%20RED\CYP_ACTIVE%20LIVES\CYP%2021-22_WESPORT_V6%20\CYP%20template%202022%20-%20Demographics%20v2_WESPORT.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Users\timbrearley\Documents\CLIENTS\PRESS%20RED\CYP_ACTIVE%20LIVES\CYP%2021-22_WESPORT_V6%20\CYP%20template%202022%20-%20Demographics%20v2_WESPORT.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3"/>
          <c:order val="0"/>
          <c:tx>
            <c:strRef>
              <c:f>Everywhere!$B$11</c:f>
              <c:strCache>
                <c:ptCount val="1"/>
                <c:pt idx="0">
                  <c:v> Less active</c:v>
                </c:pt>
              </c:strCache>
            </c:strRef>
          </c:tx>
          <c:spPr>
            <a:solidFill>
              <a:srgbClr val="BD1622"/>
            </a:solidFill>
            <a:ln>
              <a:noFill/>
            </a:ln>
            <a:effectLst/>
          </c:spPr>
          <c:invertIfNegative val="0"/>
          <c:dLbls>
            <c:dLbl>
              <c:idx val="0"/>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bg1"/>
                      </a:solidFill>
                      <a:latin typeface="+mn-lt"/>
                      <a:ea typeface="+mn-ea"/>
                      <a:cs typeface="+mn-cs"/>
                    </a:defRPr>
                  </a:pPr>
                  <a:endParaRPr lang="en-US"/>
                </a:p>
              </c:txPr>
              <c:dLblPos val="ctr"/>
              <c:showLegendKey val="0"/>
              <c:showVal val="1"/>
              <c:showCatName val="0"/>
              <c:showSerName val="1"/>
              <c:showPercent val="0"/>
              <c:showBubbleSize val="0"/>
              <c:extLst>
                <c:ext xmlns:c15="http://schemas.microsoft.com/office/drawing/2012/chart" uri="{CE6537A1-D6FC-4f65-9D91-7224C49458BB}">
                  <c15:layout>
                    <c:manualLayout>
                      <c:w val="0.16443350854084268"/>
                      <c:h val="0.36500023023437861"/>
                    </c:manualLayout>
                  </c15:layout>
                </c:ext>
                <c:ext xmlns:c16="http://schemas.microsoft.com/office/drawing/2014/chart" uri="{C3380CC4-5D6E-409C-BE32-E72D297353CC}">
                  <c16:uniqueId val="{00000000-CB8A-144B-92A7-6AD359F5C127}"/>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ct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Everywhere!$H$10</c:f>
              <c:strCache>
                <c:ptCount val="1"/>
                <c:pt idx="0">
                  <c:v>21-22</c:v>
                </c:pt>
              </c:strCache>
            </c:strRef>
          </c:cat>
          <c:val>
            <c:numRef>
              <c:f>Everywhere!$H$11</c:f>
              <c:numCache>
                <c:formatCode>0.0%</c:formatCode>
                <c:ptCount val="1"/>
                <c:pt idx="0">
                  <c:v>0.25048196627450847</c:v>
                </c:pt>
              </c:numCache>
            </c:numRef>
          </c:val>
          <c:extLst>
            <c:ext xmlns:c16="http://schemas.microsoft.com/office/drawing/2014/chart" uri="{C3380CC4-5D6E-409C-BE32-E72D297353CC}">
              <c16:uniqueId val="{00000001-CB8A-144B-92A7-6AD359F5C127}"/>
            </c:ext>
          </c:extLst>
        </c:ser>
        <c:ser>
          <c:idx val="0"/>
          <c:order val="1"/>
          <c:tx>
            <c:strRef>
              <c:f>Everywhere!$B$12</c:f>
              <c:strCache>
                <c:ptCount val="1"/>
                <c:pt idx="0">
                  <c:v> Fairly active</c:v>
                </c:pt>
              </c:strCache>
            </c:strRef>
          </c:tx>
          <c:spPr>
            <a:solidFill>
              <a:srgbClr val="D15C65"/>
            </a:solidFill>
            <a:ln>
              <a:noFill/>
            </a:ln>
            <a:effectLst/>
          </c:spPr>
          <c:invertIfNegative val="0"/>
          <c:dLbls>
            <c:dLbl>
              <c:idx val="0"/>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bg1"/>
                      </a:solidFill>
                      <a:latin typeface="+mn-lt"/>
                      <a:ea typeface="+mn-ea"/>
                      <a:cs typeface="+mn-cs"/>
                    </a:defRPr>
                  </a:pPr>
                  <a:endParaRPr lang="en-US"/>
                </a:p>
              </c:txPr>
              <c:dLblPos val="ctr"/>
              <c:showLegendKey val="0"/>
              <c:showVal val="1"/>
              <c:showCatName val="0"/>
              <c:showSerName val="1"/>
              <c:showPercent val="0"/>
              <c:showBubbleSize val="0"/>
              <c:extLst>
                <c:ext xmlns:c15="http://schemas.microsoft.com/office/drawing/2012/chart" uri="{CE6537A1-D6FC-4f65-9D91-7224C49458BB}">
                  <c15:layout>
                    <c:manualLayout>
                      <c:w val="0.15071263680144489"/>
                      <c:h val="0.38581894368467096"/>
                    </c:manualLayout>
                  </c15:layout>
                </c:ext>
                <c:ext xmlns:c16="http://schemas.microsoft.com/office/drawing/2014/chart" uri="{C3380CC4-5D6E-409C-BE32-E72D297353CC}">
                  <c16:uniqueId val="{00000002-CB8A-144B-92A7-6AD359F5C127}"/>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Everywhere!$H$10</c:f>
              <c:strCache>
                <c:ptCount val="1"/>
                <c:pt idx="0">
                  <c:v>21-22</c:v>
                </c:pt>
              </c:strCache>
            </c:strRef>
          </c:cat>
          <c:val>
            <c:numRef>
              <c:f>Everywhere!$H$12</c:f>
              <c:numCache>
                <c:formatCode>0.0%</c:formatCode>
                <c:ptCount val="1"/>
                <c:pt idx="0">
                  <c:v>0.25317404798341747</c:v>
                </c:pt>
              </c:numCache>
            </c:numRef>
          </c:val>
          <c:extLst>
            <c:ext xmlns:c16="http://schemas.microsoft.com/office/drawing/2014/chart" uri="{C3380CC4-5D6E-409C-BE32-E72D297353CC}">
              <c16:uniqueId val="{00000003-CB8A-144B-92A7-6AD359F5C127}"/>
            </c:ext>
          </c:extLst>
        </c:ser>
        <c:ser>
          <c:idx val="1"/>
          <c:order val="2"/>
          <c:tx>
            <c:strRef>
              <c:f>Everywhere!$B$13</c:f>
              <c:strCache>
                <c:ptCount val="1"/>
                <c:pt idx="0">
                  <c:v> Active</c:v>
                </c:pt>
              </c:strCache>
            </c:strRef>
          </c:tx>
          <c:spPr>
            <a:solidFill>
              <a:srgbClr val="4BA57E"/>
            </a:solidFill>
            <a:ln>
              <a:solidFill>
                <a:schemeClr val="bg1"/>
              </a:solidFill>
            </a:ln>
            <a:effectLst/>
          </c:spPr>
          <c:invertIfNegative val="0"/>
          <c:dLbls>
            <c:dLbl>
              <c:idx val="0"/>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bg1"/>
                      </a:solidFill>
                      <a:latin typeface="+mn-lt"/>
                      <a:ea typeface="+mn-ea"/>
                      <a:cs typeface="+mn-cs"/>
                    </a:defRPr>
                  </a:pPr>
                  <a:endParaRPr lang="en-US"/>
                </a:p>
              </c:txPr>
              <c:dLblPos val="ctr"/>
              <c:showLegendKey val="0"/>
              <c:showVal val="1"/>
              <c:showCatName val="0"/>
              <c:showSerName val="1"/>
              <c:showPercent val="0"/>
              <c:showBubbleSize val="0"/>
              <c:extLst>
                <c:ext xmlns:c15="http://schemas.microsoft.com/office/drawing/2012/chart" uri="{CE6537A1-D6FC-4f65-9D91-7224C49458BB}">
                  <c15:layout>
                    <c:manualLayout>
                      <c:w val="8.6820272423187142E-2"/>
                      <c:h val="0.32406455771975873"/>
                    </c:manualLayout>
                  </c15:layout>
                </c:ext>
                <c:ext xmlns:c16="http://schemas.microsoft.com/office/drawing/2014/chart" uri="{C3380CC4-5D6E-409C-BE32-E72D297353CC}">
                  <c16:uniqueId val="{00000004-CB8A-144B-92A7-6AD359F5C127}"/>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Everywhere!$H$10</c:f>
              <c:strCache>
                <c:ptCount val="1"/>
                <c:pt idx="0">
                  <c:v>21-22</c:v>
                </c:pt>
              </c:strCache>
            </c:strRef>
          </c:cat>
          <c:val>
            <c:numRef>
              <c:f>Everywhere!$H$13</c:f>
              <c:numCache>
                <c:formatCode>0.0%</c:formatCode>
                <c:ptCount val="1"/>
                <c:pt idx="0">
                  <c:v>0.49634398574207395</c:v>
                </c:pt>
              </c:numCache>
            </c:numRef>
          </c:val>
          <c:extLst>
            <c:ext xmlns:c16="http://schemas.microsoft.com/office/drawing/2014/chart" uri="{C3380CC4-5D6E-409C-BE32-E72D297353CC}">
              <c16:uniqueId val="{00000005-CB8A-144B-92A7-6AD359F5C127}"/>
            </c:ext>
          </c:extLst>
        </c:ser>
        <c:dLbls>
          <c:dLblPos val="ctr"/>
          <c:showLegendKey val="0"/>
          <c:showVal val="1"/>
          <c:showCatName val="0"/>
          <c:showSerName val="0"/>
          <c:showPercent val="0"/>
          <c:showBubbleSize val="0"/>
        </c:dLbls>
        <c:gapWidth val="30"/>
        <c:overlap val="100"/>
        <c:axId val="589274384"/>
        <c:axId val="589273400"/>
      </c:barChart>
      <c:catAx>
        <c:axId val="589274384"/>
        <c:scaling>
          <c:orientation val="minMax"/>
        </c:scaling>
        <c:delete val="1"/>
        <c:axPos val="l"/>
        <c:numFmt formatCode="General" sourceLinked="1"/>
        <c:majorTickMark val="none"/>
        <c:minorTickMark val="none"/>
        <c:tickLblPos val="nextTo"/>
        <c:crossAx val="589273400"/>
        <c:crosses val="autoZero"/>
        <c:auto val="1"/>
        <c:lblAlgn val="ctr"/>
        <c:lblOffset val="100"/>
        <c:noMultiLvlLbl val="0"/>
      </c:catAx>
      <c:valAx>
        <c:axId val="589273400"/>
        <c:scaling>
          <c:orientation val="minMax"/>
          <c:max val="1"/>
        </c:scaling>
        <c:delete val="1"/>
        <c:axPos val="b"/>
        <c:numFmt formatCode="0%" sourceLinked="0"/>
        <c:majorTickMark val="none"/>
        <c:minorTickMark val="none"/>
        <c:tickLblPos val="nextTo"/>
        <c:crossAx val="5892743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b="0">
          <a:solidFill>
            <a:schemeClr val="bg1"/>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443460189390734E-2"/>
          <c:y val="8.2945546072525592E-2"/>
          <c:w val="0.96804805952653994"/>
          <c:h val="0.71258262748702161"/>
        </c:manualLayout>
      </c:layout>
      <c:barChart>
        <c:barDir val="col"/>
        <c:grouping val="clustered"/>
        <c:varyColors val="0"/>
        <c:ser>
          <c:idx val="0"/>
          <c:order val="0"/>
          <c:tx>
            <c:strRef>
              <c:f>'Year group'!$D$24</c:f>
              <c:strCache>
                <c:ptCount val="1"/>
                <c:pt idx="0">
                  <c:v>West of England</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'Year group'!$C$15:$C$23</c:f>
              <c:strCache>
                <c:ptCount val="9"/>
                <c:pt idx="0">
                  <c:v>Year 3</c:v>
                </c:pt>
                <c:pt idx="1">
                  <c:v>Year 4</c:v>
                </c:pt>
                <c:pt idx="2">
                  <c:v>Year 5</c:v>
                </c:pt>
                <c:pt idx="3">
                  <c:v>Year 6</c:v>
                </c:pt>
                <c:pt idx="4">
                  <c:v>Year 7</c:v>
                </c:pt>
                <c:pt idx="5">
                  <c:v>Year 8</c:v>
                </c:pt>
                <c:pt idx="6">
                  <c:v>Year 9</c:v>
                </c:pt>
                <c:pt idx="7">
                  <c:v>Year 10</c:v>
                </c:pt>
                <c:pt idx="8">
                  <c:v>Year 11</c:v>
                </c:pt>
              </c:strCache>
            </c:strRef>
          </c:cat>
          <c:val>
            <c:numRef>
              <c:f>'Year group'!$D$15:$D$23</c:f>
              <c:numCache>
                <c:formatCode>0%</c:formatCode>
                <c:ptCount val="9"/>
                <c:pt idx="0">
                  <c:v>0.39443557163373016</c:v>
                </c:pt>
                <c:pt idx="1">
                  <c:v>0.4356858562576158</c:v>
                </c:pt>
                <c:pt idx="2">
                  <c:v>0.51393891266132596</c:v>
                </c:pt>
                <c:pt idx="3">
                  <c:v>0.47717328803771419</c:v>
                </c:pt>
                <c:pt idx="4">
                  <c:v>0.50437927312733433</c:v>
                </c:pt>
                <c:pt idx="5">
                  <c:v>0.4676610256672723</c:v>
                </c:pt>
                <c:pt idx="6">
                  <c:v>0.50645761545146861</c:v>
                </c:pt>
                <c:pt idx="7">
                  <c:v>0.4690080712359595</c:v>
                </c:pt>
                <c:pt idx="8">
                  <c:v>0.41424013131682696</c:v>
                </c:pt>
              </c:numCache>
            </c:numRef>
          </c:val>
          <c:extLst>
            <c:ext xmlns:c16="http://schemas.microsoft.com/office/drawing/2014/chart" uri="{C3380CC4-5D6E-409C-BE32-E72D297353CC}">
              <c16:uniqueId val="{00000000-52EC-4A7E-B754-A7397A8A2CD9}"/>
            </c:ext>
          </c:extLst>
        </c:ser>
        <c:dLbls>
          <c:showLegendKey val="0"/>
          <c:showVal val="0"/>
          <c:showCatName val="0"/>
          <c:showSerName val="0"/>
          <c:showPercent val="0"/>
          <c:showBubbleSize val="0"/>
        </c:dLbls>
        <c:gapWidth val="60"/>
        <c:axId val="789034960"/>
        <c:axId val="789031024"/>
      </c:barChart>
      <c:lineChart>
        <c:grouping val="standard"/>
        <c:varyColors val="0"/>
        <c:ser>
          <c:idx val="1"/>
          <c:order val="1"/>
          <c:tx>
            <c:strRef>
              <c:f>'Year group'!$E$12</c:f>
              <c:strCache>
                <c:ptCount val="1"/>
                <c:pt idx="0">
                  <c:v>England</c:v>
                </c:pt>
              </c:strCache>
            </c:strRef>
          </c:tx>
          <c:spPr>
            <a:ln w="28575" cap="rnd">
              <a:noFill/>
              <a:prstDash val="sysDot"/>
              <a:round/>
            </a:ln>
            <a:effectLst/>
          </c:spPr>
          <c:marker>
            <c:symbol val="circle"/>
            <c:size val="10"/>
            <c:spPr>
              <a:solidFill>
                <a:schemeClr val="tx1"/>
              </a:solidFill>
              <a:ln w="9525">
                <a:solidFill>
                  <a:schemeClr val="bg1"/>
                </a:solidFill>
              </a:ln>
              <a:effectLst/>
            </c:spPr>
          </c:marker>
          <c:cat>
            <c:strRef>
              <c:f>'Year group'!$C$15:$C$23</c:f>
              <c:strCache>
                <c:ptCount val="9"/>
                <c:pt idx="0">
                  <c:v>Year 3</c:v>
                </c:pt>
                <c:pt idx="1">
                  <c:v>Year 4</c:v>
                </c:pt>
                <c:pt idx="2">
                  <c:v>Year 5</c:v>
                </c:pt>
                <c:pt idx="3">
                  <c:v>Year 6</c:v>
                </c:pt>
                <c:pt idx="4">
                  <c:v>Year 7</c:v>
                </c:pt>
                <c:pt idx="5">
                  <c:v>Year 8</c:v>
                </c:pt>
                <c:pt idx="6">
                  <c:v>Year 9</c:v>
                </c:pt>
                <c:pt idx="7">
                  <c:v>Year 10</c:v>
                </c:pt>
                <c:pt idx="8">
                  <c:v>Year 11</c:v>
                </c:pt>
              </c:strCache>
            </c:strRef>
          </c:cat>
          <c:val>
            <c:numRef>
              <c:f>'Year group'!$E$15:$E$23</c:f>
              <c:numCache>
                <c:formatCode>0%</c:formatCode>
                <c:ptCount val="9"/>
                <c:pt idx="0">
                  <c:v>0.36704177786348258</c:v>
                </c:pt>
                <c:pt idx="1">
                  <c:v>0.41314459382598118</c:v>
                </c:pt>
                <c:pt idx="2">
                  <c:v>0.45160266430257451</c:v>
                </c:pt>
                <c:pt idx="3">
                  <c:v>0.48195043343644905</c:v>
                </c:pt>
                <c:pt idx="4">
                  <c:v>0.5011070359579558</c:v>
                </c:pt>
                <c:pt idx="5">
                  <c:v>0.48676001946442321</c:v>
                </c:pt>
                <c:pt idx="6">
                  <c:v>0.4529224094436422</c:v>
                </c:pt>
                <c:pt idx="7">
                  <c:v>0.43287596276142992</c:v>
                </c:pt>
                <c:pt idx="8">
                  <c:v>0.39852053915640873</c:v>
                </c:pt>
              </c:numCache>
            </c:numRef>
          </c:val>
          <c:smooth val="1"/>
          <c:extLst>
            <c:ext xmlns:c16="http://schemas.microsoft.com/office/drawing/2014/chart" uri="{C3380CC4-5D6E-409C-BE32-E72D297353CC}">
              <c16:uniqueId val="{00000001-52EC-4A7E-B754-A7397A8A2CD9}"/>
            </c:ext>
          </c:extLst>
        </c:ser>
        <c:dLbls>
          <c:showLegendKey val="0"/>
          <c:showVal val="0"/>
          <c:showCatName val="0"/>
          <c:showSerName val="0"/>
          <c:showPercent val="0"/>
          <c:showBubbleSize val="0"/>
        </c:dLbls>
        <c:marker val="1"/>
        <c:smooth val="0"/>
        <c:axId val="789034960"/>
        <c:axId val="789031024"/>
      </c:lineChart>
      <c:catAx>
        <c:axId val="7890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789031024"/>
        <c:crosses val="autoZero"/>
        <c:auto val="1"/>
        <c:lblAlgn val="ctr"/>
        <c:lblOffset val="100"/>
        <c:noMultiLvlLbl val="0"/>
      </c:catAx>
      <c:valAx>
        <c:axId val="789031024"/>
        <c:scaling>
          <c:orientation val="minMax"/>
          <c:max val="0.8"/>
          <c:min val="0"/>
        </c:scaling>
        <c:delete val="1"/>
        <c:axPos val="l"/>
        <c:numFmt formatCode="0%" sourceLinked="0"/>
        <c:majorTickMark val="out"/>
        <c:minorTickMark val="none"/>
        <c:tickLblPos val="nextTo"/>
        <c:crossAx val="789034960"/>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800"/>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045900190311263E-2"/>
          <c:y val="7.6173400860103754E-2"/>
          <c:w val="0.9441624365482234"/>
          <c:h val="0.78878562714871914"/>
        </c:manualLayout>
      </c:layout>
      <c:lineChart>
        <c:grouping val="standard"/>
        <c:varyColors val="0"/>
        <c:ser>
          <c:idx val="1"/>
          <c:order val="0"/>
          <c:tx>
            <c:strRef>
              <c:f>FAS!$A$20</c:f>
              <c:strCache>
                <c:ptCount val="1"/>
                <c:pt idx="0">
                  <c:v>Outside School</c:v>
                </c:pt>
              </c:strCache>
            </c:strRef>
          </c:tx>
          <c:spPr>
            <a:ln w="25400" cap="rnd">
              <a:solidFill>
                <a:schemeClr val="accent6"/>
              </a:solidFill>
              <a:prstDash val="sysDash"/>
              <a:round/>
            </a:ln>
            <a:effectLst/>
          </c:spPr>
          <c:marker>
            <c:symbol val="none"/>
          </c:marker>
          <c:cat>
            <c:strRef>
              <c:f>FAS!$C$12:$G$12</c:f>
              <c:strCache>
                <c:ptCount val="5"/>
                <c:pt idx="0">
                  <c:v>17-18</c:v>
                </c:pt>
                <c:pt idx="1">
                  <c:v>18-19</c:v>
                </c:pt>
                <c:pt idx="2">
                  <c:v>19-20</c:v>
                </c:pt>
                <c:pt idx="3">
                  <c:v>20-21</c:v>
                </c:pt>
                <c:pt idx="4">
                  <c:v>21-22</c:v>
                </c:pt>
              </c:strCache>
            </c:strRef>
          </c:cat>
          <c:val>
            <c:numRef>
              <c:f>FAS!$C$20:$G$20</c:f>
              <c:numCache>
                <c:formatCode>0%</c:formatCode>
                <c:ptCount val="5"/>
                <c:pt idx="0">
                  <c:v>0.51826154297552929</c:v>
                </c:pt>
                <c:pt idx="1">
                  <c:v>0.55744118218139505</c:v>
                </c:pt>
                <c:pt idx="2">
                  <c:v>0.5322805841367233</c:v>
                </c:pt>
                <c:pt idx="3">
                  <c:v>0.54477892312530907</c:v>
                </c:pt>
                <c:pt idx="4">
                  <c:v>0.57048866938286003</c:v>
                </c:pt>
              </c:numCache>
            </c:numRef>
          </c:val>
          <c:smooth val="1"/>
          <c:extLst>
            <c:ext xmlns:c16="http://schemas.microsoft.com/office/drawing/2014/chart" uri="{C3380CC4-5D6E-409C-BE32-E72D297353CC}">
              <c16:uniqueId val="{00000000-451C-4E38-B1C3-DF4BAE09B0E6}"/>
            </c:ext>
          </c:extLst>
        </c:ser>
        <c:ser>
          <c:idx val="2"/>
          <c:order val="1"/>
          <c:tx>
            <c:strRef>
              <c:f>FAS!$A$18</c:f>
              <c:strCache>
                <c:ptCount val="1"/>
                <c:pt idx="0">
                  <c:v>Everywhere</c:v>
                </c:pt>
              </c:strCache>
            </c:strRef>
          </c:tx>
          <c:spPr>
            <a:ln w="76200" cap="rnd">
              <a:solidFill>
                <a:schemeClr val="accent5">
                  <a:alpha val="50000"/>
                </a:schemeClr>
              </a:solidFill>
              <a:prstDash val="solid"/>
              <a:round/>
            </a:ln>
            <a:effectLst/>
          </c:spPr>
          <c:marker>
            <c:symbol val="circle"/>
            <c:size val="10"/>
            <c:spPr>
              <a:solidFill>
                <a:schemeClr val="accent5"/>
              </a:solidFill>
              <a:ln w="12700">
                <a:solidFill>
                  <a:schemeClr val="bg1"/>
                </a:solidFill>
              </a:ln>
              <a:effectLst/>
            </c:spPr>
          </c:marker>
          <c:cat>
            <c:strRef>
              <c:f>FAS!$C$12:$G$12</c:f>
              <c:strCache>
                <c:ptCount val="5"/>
                <c:pt idx="0">
                  <c:v>17-18</c:v>
                </c:pt>
                <c:pt idx="1">
                  <c:v>18-19</c:v>
                </c:pt>
                <c:pt idx="2">
                  <c:v>19-20</c:v>
                </c:pt>
                <c:pt idx="3">
                  <c:v>20-21</c:v>
                </c:pt>
                <c:pt idx="4">
                  <c:v>21-22</c:v>
                </c:pt>
              </c:strCache>
            </c:strRef>
          </c:cat>
          <c:val>
            <c:numRef>
              <c:f>FAS!$C$18:$G$18</c:f>
              <c:numCache>
                <c:formatCode>0%</c:formatCode>
                <c:ptCount val="5"/>
                <c:pt idx="0">
                  <c:v>0.40977455283104786</c:v>
                </c:pt>
                <c:pt idx="1">
                  <c:v>0.43359319826296649</c:v>
                </c:pt>
                <c:pt idx="2">
                  <c:v>0.44918136584064805</c:v>
                </c:pt>
                <c:pt idx="3">
                  <c:v>0.46398068677021947</c:v>
                </c:pt>
                <c:pt idx="4">
                  <c:v>0.47421572836841452</c:v>
                </c:pt>
              </c:numCache>
            </c:numRef>
          </c:val>
          <c:smooth val="1"/>
          <c:extLst>
            <c:ext xmlns:c16="http://schemas.microsoft.com/office/drawing/2014/chart" uri="{C3380CC4-5D6E-409C-BE32-E72D297353CC}">
              <c16:uniqueId val="{00000001-451C-4E38-B1C3-DF4BAE09B0E6}"/>
            </c:ext>
          </c:extLst>
        </c:ser>
        <c:ser>
          <c:idx val="0"/>
          <c:order val="2"/>
          <c:tx>
            <c:strRef>
              <c:f>FAS!$A$19</c:f>
              <c:strCache>
                <c:ptCount val="1"/>
                <c:pt idx="0">
                  <c:v>At School</c:v>
                </c:pt>
              </c:strCache>
            </c:strRef>
          </c:tx>
          <c:spPr>
            <a:ln w="25400" cap="rnd">
              <a:solidFill>
                <a:srgbClr val="7C4982"/>
              </a:solidFill>
              <a:prstDash val="sysDash"/>
              <a:round/>
            </a:ln>
            <a:effectLst/>
          </c:spPr>
          <c:marker>
            <c:symbol val="none"/>
          </c:marker>
          <c:cat>
            <c:strRef>
              <c:f>FAS!$C$12:$G$12</c:f>
              <c:strCache>
                <c:ptCount val="5"/>
                <c:pt idx="0">
                  <c:v>17-18</c:v>
                </c:pt>
                <c:pt idx="1">
                  <c:v>18-19</c:v>
                </c:pt>
                <c:pt idx="2">
                  <c:v>19-20</c:v>
                </c:pt>
                <c:pt idx="3">
                  <c:v>20-21</c:v>
                </c:pt>
                <c:pt idx="4">
                  <c:v>21-22</c:v>
                </c:pt>
              </c:strCache>
            </c:strRef>
          </c:cat>
          <c:val>
            <c:numRef>
              <c:f>FAS!$C$19:$G$19</c:f>
              <c:numCache>
                <c:formatCode>0%</c:formatCode>
                <c:ptCount val="5"/>
                <c:pt idx="0">
                  <c:v>0.37853187810398292</c:v>
                </c:pt>
                <c:pt idx="1">
                  <c:v>0.34457508382127322</c:v>
                </c:pt>
                <c:pt idx="2">
                  <c:v>0.41940270611633274</c:v>
                </c:pt>
                <c:pt idx="3">
                  <c:v>0.45514508460062097</c:v>
                </c:pt>
                <c:pt idx="4">
                  <c:v>0.42958796039422914</c:v>
                </c:pt>
              </c:numCache>
            </c:numRef>
          </c:val>
          <c:smooth val="1"/>
          <c:extLst>
            <c:ext xmlns:c16="http://schemas.microsoft.com/office/drawing/2014/chart" uri="{C3380CC4-5D6E-409C-BE32-E72D297353CC}">
              <c16:uniqueId val="{00000002-451C-4E38-B1C3-DF4BAE09B0E6}"/>
            </c:ext>
          </c:extLst>
        </c:ser>
        <c:dLbls>
          <c:showLegendKey val="0"/>
          <c:showVal val="0"/>
          <c:showCatName val="0"/>
          <c:showSerName val="0"/>
          <c:showPercent val="0"/>
          <c:showBubbleSize val="0"/>
        </c:dLbls>
        <c:smooth val="0"/>
        <c:axId val="589274384"/>
        <c:axId val="589273400"/>
      </c:lineChart>
      <c:catAx>
        <c:axId val="589274384"/>
        <c:scaling>
          <c:orientation val="minMax"/>
        </c:scaling>
        <c:delete val="1"/>
        <c:axPos val="b"/>
        <c:numFmt formatCode="General" sourceLinked="1"/>
        <c:majorTickMark val="out"/>
        <c:minorTickMark val="none"/>
        <c:tickLblPos val="nextTo"/>
        <c:crossAx val="589273400"/>
        <c:crosses val="autoZero"/>
        <c:auto val="1"/>
        <c:lblAlgn val="ctr"/>
        <c:lblOffset val="100"/>
        <c:noMultiLvlLbl val="0"/>
      </c:catAx>
      <c:valAx>
        <c:axId val="589273400"/>
        <c:scaling>
          <c:orientation val="minMax"/>
          <c:max val="0.8"/>
        </c:scaling>
        <c:delete val="1"/>
        <c:axPos val="l"/>
        <c:numFmt formatCode="0%" sourceLinked="0"/>
        <c:majorTickMark val="out"/>
        <c:minorTickMark val="none"/>
        <c:tickLblPos val="nextTo"/>
        <c:crossAx val="589274384"/>
        <c:crosses val="autoZero"/>
        <c:crossBetween val="between"/>
      </c:valAx>
      <c:spPr>
        <a:noFill/>
        <a:ln>
          <a:noFill/>
        </a:ln>
        <a:effectLst/>
      </c:spPr>
    </c:plotArea>
    <c:legend>
      <c:legendPos val="b"/>
      <c:layout>
        <c:manualLayout>
          <c:xMode val="edge"/>
          <c:yMode val="edge"/>
          <c:x val="0"/>
          <c:y val="3.2333986420711502E-2"/>
          <c:w val="0.99373982556886831"/>
          <c:h val="0.94888667085628386"/>
        </c:manualLayout>
      </c:layout>
      <c:overlay val="0"/>
      <c:spPr>
        <a:solidFill>
          <a:schemeClr val="bg1"/>
        </a:solid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FAS!$B$12</c:f>
          <c:strCache>
            <c:ptCount val="1"/>
            <c:pt idx="0">
              <c:v>Low FAS</c:v>
            </c:pt>
          </c:strCache>
        </c:strRef>
      </c:tx>
      <c:overlay val="0"/>
      <c:spPr>
        <a:noFill/>
        <a:ln>
          <a:noFill/>
        </a:ln>
        <a:effectLst/>
      </c:spPr>
      <c:txPr>
        <a:bodyPr rot="0" spcFirstLastPara="1" vertOverflow="ellipsis" vert="horz" wrap="square" anchor="ctr" anchorCtr="1"/>
        <a:lstStyle/>
        <a:p>
          <a:pPr>
            <a:defRPr sz="28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2.1045900190311263E-2"/>
          <c:y val="7.6173400860103754E-2"/>
          <c:w val="0.9441624365482234"/>
          <c:h val="0.78878562714871914"/>
        </c:manualLayout>
      </c:layout>
      <c:lineChart>
        <c:grouping val="standard"/>
        <c:varyColors val="0"/>
        <c:ser>
          <c:idx val="1"/>
          <c:order val="0"/>
          <c:tx>
            <c:strRef>
              <c:f>FAS!$A$15</c:f>
              <c:strCache>
                <c:ptCount val="1"/>
                <c:pt idx="0">
                  <c:v>Outside School</c:v>
                </c:pt>
              </c:strCache>
            </c:strRef>
          </c:tx>
          <c:spPr>
            <a:ln w="25400" cap="rnd">
              <a:solidFill>
                <a:schemeClr val="accent6"/>
              </a:solidFill>
              <a:prstDash val="sysDash"/>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0-1C93-BE49-A24C-F561013EF8C5}"/>
                </c:ext>
              </c:extLst>
            </c:dLbl>
            <c:dLbl>
              <c:idx val="2"/>
              <c:layout>
                <c:manualLayout>
                  <c:x val="-7.3303251164398162E-2"/>
                  <c:y val="4.45443318534985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C93-BE49-A24C-F561013EF8C5}"/>
                </c:ext>
              </c:extLst>
            </c:dLbl>
            <c:dLbl>
              <c:idx val="3"/>
              <c:delete val="1"/>
              <c:extLst>
                <c:ext xmlns:c15="http://schemas.microsoft.com/office/drawing/2012/chart" uri="{CE6537A1-D6FC-4f65-9D91-7224C49458BB}"/>
                <c:ext xmlns:c16="http://schemas.microsoft.com/office/drawing/2014/chart" uri="{C3380CC4-5D6E-409C-BE32-E72D297353CC}">
                  <c16:uniqueId val="{00000001-1C93-BE49-A24C-F561013EF8C5}"/>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accent6"/>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FAS!$C$12:$G$12</c:f>
              <c:strCache>
                <c:ptCount val="5"/>
                <c:pt idx="0">
                  <c:v>17-18</c:v>
                </c:pt>
                <c:pt idx="1">
                  <c:v>18-19</c:v>
                </c:pt>
                <c:pt idx="2">
                  <c:v>19-20</c:v>
                </c:pt>
                <c:pt idx="3">
                  <c:v>20-21</c:v>
                </c:pt>
                <c:pt idx="4">
                  <c:v>21-22</c:v>
                </c:pt>
              </c:strCache>
            </c:strRef>
          </c:cat>
          <c:val>
            <c:numRef>
              <c:f>FAS!$C$15:$G$15</c:f>
              <c:numCache>
                <c:formatCode>0%</c:formatCode>
                <c:ptCount val="5"/>
                <c:pt idx="0">
                  <c:v>0.45426694063349432</c:v>
                </c:pt>
                <c:pt idx="1">
                  <c:v>0.51752715839630437</c:v>
                </c:pt>
                <c:pt idx="2">
                  <c:v>0.43636985123801358</c:v>
                </c:pt>
                <c:pt idx="3">
                  <c:v>0.47153923636353151</c:v>
                </c:pt>
                <c:pt idx="4">
                  <c:v>0.63989233870948636</c:v>
                </c:pt>
              </c:numCache>
            </c:numRef>
          </c:val>
          <c:smooth val="1"/>
          <c:extLst>
            <c:ext xmlns:c16="http://schemas.microsoft.com/office/drawing/2014/chart" uri="{C3380CC4-5D6E-409C-BE32-E72D297353CC}">
              <c16:uniqueId val="{00000002-1C93-BE49-A24C-F561013EF8C5}"/>
            </c:ext>
          </c:extLst>
        </c:ser>
        <c:ser>
          <c:idx val="2"/>
          <c:order val="1"/>
          <c:tx>
            <c:strRef>
              <c:f>FAS!$A$13</c:f>
              <c:strCache>
                <c:ptCount val="1"/>
                <c:pt idx="0">
                  <c:v>Everywhere</c:v>
                </c:pt>
              </c:strCache>
            </c:strRef>
          </c:tx>
          <c:spPr>
            <a:ln w="76200" cap="rnd">
              <a:solidFill>
                <a:schemeClr val="accent5">
                  <a:alpha val="50000"/>
                </a:schemeClr>
              </a:solidFill>
              <a:prstDash val="solid"/>
              <a:round/>
            </a:ln>
            <a:effectLst/>
          </c:spPr>
          <c:marker>
            <c:symbol val="circle"/>
            <c:size val="10"/>
            <c:spPr>
              <a:solidFill>
                <a:schemeClr val="accent5"/>
              </a:solidFill>
              <a:ln w="12700">
                <a:solidFill>
                  <a:schemeClr val="bg1"/>
                </a:solidFill>
              </a:ln>
              <a:effectLst/>
            </c:spPr>
          </c:marker>
          <c:dLbls>
            <c:dLbl>
              <c:idx val="0"/>
              <c:layout>
                <c:manualLayout>
                  <c:x val="-0.1259258512532643"/>
                  <c:y val="-3.8389234232935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C93-BE49-A24C-F561013EF8C5}"/>
                </c:ext>
              </c:extLst>
            </c:dLbl>
            <c:dLbl>
              <c:idx val="1"/>
              <c:delete val="1"/>
              <c:extLst>
                <c:ext xmlns:c15="http://schemas.microsoft.com/office/drawing/2012/chart" uri="{CE6537A1-D6FC-4f65-9D91-7224C49458BB}"/>
                <c:ext xmlns:c16="http://schemas.microsoft.com/office/drawing/2014/chart" uri="{C3380CC4-5D6E-409C-BE32-E72D297353CC}">
                  <c16:uniqueId val="{00000004-1C93-BE49-A24C-F561013EF8C5}"/>
                </c:ext>
              </c:extLst>
            </c:dLbl>
            <c:dLbl>
              <c:idx val="2"/>
              <c:delete val="1"/>
              <c:extLst>
                <c:ext xmlns:c15="http://schemas.microsoft.com/office/drawing/2012/chart" uri="{CE6537A1-D6FC-4f65-9D91-7224C49458BB}"/>
                <c:ext xmlns:c16="http://schemas.microsoft.com/office/drawing/2014/chart" uri="{C3380CC4-5D6E-409C-BE32-E72D297353CC}">
                  <c16:uniqueId val="{00000005-1C93-BE49-A24C-F561013EF8C5}"/>
                </c:ext>
              </c:extLst>
            </c:dLbl>
            <c:dLbl>
              <c:idx val="3"/>
              <c:delete val="1"/>
              <c:extLst>
                <c:ext xmlns:c15="http://schemas.microsoft.com/office/drawing/2012/chart" uri="{CE6537A1-D6FC-4f65-9D91-7224C49458BB}"/>
                <c:ext xmlns:c16="http://schemas.microsoft.com/office/drawing/2014/chart" uri="{C3380CC4-5D6E-409C-BE32-E72D297353CC}">
                  <c16:uniqueId val="{00000006-1C93-BE49-A24C-F561013EF8C5}"/>
                </c:ext>
              </c:extLst>
            </c:dLbl>
            <c:dLbl>
              <c:idx val="4"/>
              <c:layout>
                <c:manualLayout>
                  <c:x val="-8.46668441807093E-2"/>
                  <c:y val="-4.46477640999100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C93-BE49-A24C-F561013EF8C5}"/>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accent5"/>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FAS!$C$12:$G$12</c:f>
              <c:strCache>
                <c:ptCount val="5"/>
                <c:pt idx="0">
                  <c:v>17-18</c:v>
                </c:pt>
                <c:pt idx="1">
                  <c:v>18-19</c:v>
                </c:pt>
                <c:pt idx="2">
                  <c:v>19-20</c:v>
                </c:pt>
                <c:pt idx="3">
                  <c:v>20-21</c:v>
                </c:pt>
                <c:pt idx="4">
                  <c:v>21-22</c:v>
                </c:pt>
              </c:strCache>
            </c:strRef>
          </c:cat>
          <c:val>
            <c:numRef>
              <c:f>FAS!$C$13:$G$13</c:f>
              <c:numCache>
                <c:formatCode>0%</c:formatCode>
                <c:ptCount val="5"/>
                <c:pt idx="0">
                  <c:v>0.39640748903597578</c:v>
                </c:pt>
                <c:pt idx="1">
                  <c:v>0.40282795556988904</c:v>
                </c:pt>
              </c:numCache>
            </c:numRef>
          </c:val>
          <c:smooth val="1"/>
          <c:extLst>
            <c:ext xmlns:c16="http://schemas.microsoft.com/office/drawing/2014/chart" uri="{C3380CC4-5D6E-409C-BE32-E72D297353CC}">
              <c16:uniqueId val="{00000008-1C93-BE49-A24C-F561013EF8C5}"/>
            </c:ext>
          </c:extLst>
        </c:ser>
        <c:ser>
          <c:idx val="0"/>
          <c:order val="2"/>
          <c:tx>
            <c:strRef>
              <c:f>FAS!$A$14</c:f>
              <c:strCache>
                <c:ptCount val="1"/>
                <c:pt idx="0">
                  <c:v>At School</c:v>
                </c:pt>
              </c:strCache>
            </c:strRef>
          </c:tx>
          <c:spPr>
            <a:ln w="25400" cap="rnd">
              <a:solidFill>
                <a:srgbClr val="7C4982"/>
              </a:solidFill>
              <a:prstDash val="sysDash"/>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9-1C93-BE49-A24C-F561013EF8C5}"/>
                </c:ext>
              </c:extLst>
            </c:dLbl>
            <c:dLbl>
              <c:idx val="2"/>
              <c:layout>
                <c:manualLayout>
                  <c:x val="-7.3303251164398162E-2"/>
                  <c:y val="-4.76729986448192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C93-BE49-A24C-F561013EF8C5}"/>
                </c:ext>
              </c:extLst>
            </c:dLbl>
            <c:dLbl>
              <c:idx val="3"/>
              <c:delete val="1"/>
              <c:extLst>
                <c:ext xmlns:c15="http://schemas.microsoft.com/office/drawing/2012/chart" uri="{CE6537A1-D6FC-4f65-9D91-7224C49458BB}"/>
                <c:ext xmlns:c16="http://schemas.microsoft.com/office/drawing/2014/chart" uri="{C3380CC4-5D6E-409C-BE32-E72D297353CC}">
                  <c16:uniqueId val="{0000000A-1C93-BE49-A24C-F561013EF8C5}"/>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7C498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FAS!$C$12:$G$12</c:f>
              <c:strCache>
                <c:ptCount val="5"/>
                <c:pt idx="0">
                  <c:v>17-18</c:v>
                </c:pt>
                <c:pt idx="1">
                  <c:v>18-19</c:v>
                </c:pt>
                <c:pt idx="2">
                  <c:v>19-20</c:v>
                </c:pt>
                <c:pt idx="3">
                  <c:v>20-21</c:v>
                </c:pt>
                <c:pt idx="4">
                  <c:v>21-22</c:v>
                </c:pt>
              </c:strCache>
            </c:strRef>
          </c:cat>
          <c:val>
            <c:numRef>
              <c:f>FAS!$C$14:$G$14</c:f>
              <c:numCache>
                <c:formatCode>0%</c:formatCode>
                <c:ptCount val="5"/>
                <c:pt idx="0">
                  <c:v>0.36315675374078982</c:v>
                </c:pt>
                <c:pt idx="1">
                  <c:v>0.3886927705148675</c:v>
                </c:pt>
                <c:pt idx="2">
                  <c:v>0.49940570163007408</c:v>
                </c:pt>
                <c:pt idx="3">
                  <c:v>0.41093473613822767</c:v>
                </c:pt>
                <c:pt idx="4">
                  <c:v>0.3900160187861148</c:v>
                </c:pt>
              </c:numCache>
            </c:numRef>
          </c:val>
          <c:smooth val="1"/>
          <c:extLst>
            <c:ext xmlns:c16="http://schemas.microsoft.com/office/drawing/2014/chart" uri="{C3380CC4-5D6E-409C-BE32-E72D297353CC}">
              <c16:uniqueId val="{0000000B-1C93-BE49-A24C-F561013EF8C5}"/>
            </c:ext>
          </c:extLst>
        </c:ser>
        <c:dLbls>
          <c:showLegendKey val="0"/>
          <c:showVal val="0"/>
          <c:showCatName val="0"/>
          <c:showSerName val="0"/>
          <c:showPercent val="0"/>
          <c:showBubbleSize val="0"/>
        </c:dLbls>
        <c:smooth val="0"/>
        <c:axId val="589274384"/>
        <c:axId val="589273400"/>
      </c:lineChart>
      <c:catAx>
        <c:axId val="589274384"/>
        <c:scaling>
          <c:orientation val="minMax"/>
        </c:scaling>
        <c:delete val="0"/>
        <c:axPos val="b"/>
        <c:numFmt formatCode="General" sourceLinked="1"/>
        <c:majorTickMark val="out"/>
        <c:minorTickMark val="none"/>
        <c:tickLblPos val="nextTo"/>
        <c:spPr>
          <a:noFill/>
          <a:ln w="19050" cap="flat" cmpd="sng" algn="ctr">
            <a:no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589273400"/>
        <c:crosses val="autoZero"/>
        <c:auto val="1"/>
        <c:lblAlgn val="ctr"/>
        <c:lblOffset val="100"/>
        <c:noMultiLvlLbl val="0"/>
      </c:catAx>
      <c:valAx>
        <c:axId val="589273400"/>
        <c:scaling>
          <c:orientation val="minMax"/>
          <c:max val="0.8"/>
        </c:scaling>
        <c:delete val="1"/>
        <c:axPos val="l"/>
        <c:numFmt formatCode="0%" sourceLinked="0"/>
        <c:majorTickMark val="out"/>
        <c:minorTickMark val="none"/>
        <c:tickLblPos val="nextTo"/>
        <c:crossAx val="5892743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FAS!$B$17</c:f>
          <c:strCache>
            <c:ptCount val="1"/>
            <c:pt idx="0">
              <c:v>Medium FAS</c:v>
            </c:pt>
          </c:strCache>
        </c:strRef>
      </c:tx>
      <c:overlay val="0"/>
      <c:spPr>
        <a:noFill/>
        <a:ln>
          <a:noFill/>
        </a:ln>
        <a:effectLst/>
      </c:spPr>
      <c:txPr>
        <a:bodyPr rot="0" spcFirstLastPara="1" vertOverflow="ellipsis" vert="horz" wrap="square" anchor="ctr" anchorCtr="1"/>
        <a:lstStyle/>
        <a:p>
          <a:pPr>
            <a:defRPr sz="28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2.1045900190311263E-2"/>
          <c:y val="7.6173400860103754E-2"/>
          <c:w val="0.9441624365482234"/>
          <c:h val="0.78878562714871914"/>
        </c:manualLayout>
      </c:layout>
      <c:lineChart>
        <c:grouping val="standard"/>
        <c:varyColors val="0"/>
        <c:ser>
          <c:idx val="1"/>
          <c:order val="0"/>
          <c:tx>
            <c:strRef>
              <c:f>FAS!$A$20</c:f>
              <c:strCache>
                <c:ptCount val="1"/>
                <c:pt idx="0">
                  <c:v>Outside School</c:v>
                </c:pt>
              </c:strCache>
            </c:strRef>
          </c:tx>
          <c:spPr>
            <a:ln w="25400" cap="rnd">
              <a:solidFill>
                <a:schemeClr val="accent6"/>
              </a:solidFill>
              <a:prstDash val="sysDash"/>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550-EE45-8BDA-4B298636D9E7}"/>
                </c:ext>
              </c:extLst>
            </c:dLbl>
            <c:dLbl>
              <c:idx val="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550-EE45-8BDA-4B298636D9E7}"/>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550-EE45-8BDA-4B298636D9E7}"/>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accent6"/>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FAS!$C$12:$G$12</c:f>
              <c:strCache>
                <c:ptCount val="5"/>
                <c:pt idx="0">
                  <c:v>17-18</c:v>
                </c:pt>
                <c:pt idx="1">
                  <c:v>18-19</c:v>
                </c:pt>
                <c:pt idx="2">
                  <c:v>19-20</c:v>
                </c:pt>
                <c:pt idx="3">
                  <c:v>20-21</c:v>
                </c:pt>
                <c:pt idx="4">
                  <c:v>21-22</c:v>
                </c:pt>
              </c:strCache>
            </c:strRef>
          </c:cat>
          <c:val>
            <c:numRef>
              <c:f>FAS!$C$20:$G$20</c:f>
              <c:numCache>
                <c:formatCode>0%</c:formatCode>
                <c:ptCount val="5"/>
                <c:pt idx="0">
                  <c:v>0.56071639710788668</c:v>
                </c:pt>
                <c:pt idx="1">
                  <c:v>0.59333859014687462</c:v>
                </c:pt>
                <c:pt idx="2">
                  <c:v>0.56108567490176098</c:v>
                </c:pt>
                <c:pt idx="3">
                  <c:v>0.52726984657127574</c:v>
                </c:pt>
                <c:pt idx="4">
                  <c:v>0.57639955006834487</c:v>
                </c:pt>
              </c:numCache>
            </c:numRef>
          </c:val>
          <c:smooth val="1"/>
          <c:extLst>
            <c:ext xmlns:c16="http://schemas.microsoft.com/office/drawing/2014/chart" uri="{C3380CC4-5D6E-409C-BE32-E72D297353CC}">
              <c16:uniqueId val="{00000003-3550-EE45-8BDA-4B298636D9E7}"/>
            </c:ext>
          </c:extLst>
        </c:ser>
        <c:ser>
          <c:idx val="2"/>
          <c:order val="1"/>
          <c:tx>
            <c:strRef>
              <c:f>FAS!$A$18</c:f>
              <c:strCache>
                <c:ptCount val="1"/>
                <c:pt idx="0">
                  <c:v>Everywhere</c:v>
                </c:pt>
              </c:strCache>
            </c:strRef>
          </c:tx>
          <c:spPr>
            <a:ln w="76200" cap="rnd">
              <a:solidFill>
                <a:schemeClr val="accent5">
                  <a:alpha val="50000"/>
                </a:schemeClr>
              </a:solidFill>
              <a:prstDash val="solid"/>
              <a:round/>
            </a:ln>
            <a:effectLst/>
          </c:spPr>
          <c:marker>
            <c:symbol val="circle"/>
            <c:size val="10"/>
            <c:spPr>
              <a:solidFill>
                <a:schemeClr val="accent5"/>
              </a:solidFill>
              <a:ln w="12700">
                <a:solidFill>
                  <a:schemeClr val="bg1"/>
                </a:solidFill>
              </a:ln>
              <a:effectLst/>
            </c:spPr>
          </c:marker>
          <c:dLbls>
            <c:dLbl>
              <c:idx val="0"/>
              <c:layout>
                <c:manualLayout>
                  <c:x val="-8.637423452535882E-2"/>
                  <c:y val="-5.716732591524650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550-EE45-8BDA-4B298636D9E7}"/>
                </c:ext>
              </c:extLst>
            </c:dLbl>
            <c:dLbl>
              <c:idx val="1"/>
              <c:delete val="1"/>
              <c:extLst>
                <c:ext xmlns:c15="http://schemas.microsoft.com/office/drawing/2012/chart" uri="{CE6537A1-D6FC-4f65-9D91-7224C49458BB}"/>
                <c:ext xmlns:c16="http://schemas.microsoft.com/office/drawing/2014/chart" uri="{C3380CC4-5D6E-409C-BE32-E72D297353CC}">
                  <c16:uniqueId val="{00000005-3550-EE45-8BDA-4B298636D9E7}"/>
                </c:ext>
              </c:extLst>
            </c:dLbl>
            <c:dLbl>
              <c:idx val="2"/>
              <c:delete val="1"/>
              <c:extLst>
                <c:ext xmlns:c15="http://schemas.microsoft.com/office/drawing/2012/chart" uri="{CE6537A1-D6FC-4f65-9D91-7224C49458BB}"/>
                <c:ext xmlns:c16="http://schemas.microsoft.com/office/drawing/2014/chart" uri="{C3380CC4-5D6E-409C-BE32-E72D297353CC}">
                  <c16:uniqueId val="{00000006-3550-EE45-8BDA-4B298636D9E7}"/>
                </c:ext>
              </c:extLst>
            </c:dLbl>
            <c:dLbl>
              <c:idx val="3"/>
              <c:delete val="1"/>
              <c:extLst>
                <c:ext xmlns:c15="http://schemas.microsoft.com/office/drawing/2012/chart" uri="{CE6537A1-D6FC-4f65-9D91-7224C49458BB}"/>
                <c:ext xmlns:c16="http://schemas.microsoft.com/office/drawing/2014/chart" uri="{C3380CC4-5D6E-409C-BE32-E72D297353CC}">
                  <c16:uniqueId val="{00000007-3550-EE45-8BDA-4B298636D9E7}"/>
                </c:ext>
              </c:extLst>
            </c:dLbl>
            <c:dLbl>
              <c:idx val="4"/>
              <c:layout>
                <c:manualLayout>
                  <c:x val="-7.5026781156003072E-2"/>
                  <c:y val="-4.15178736460759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550-EE45-8BDA-4B298636D9E7}"/>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accent5"/>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FAS!$C$12:$G$12</c:f>
              <c:strCache>
                <c:ptCount val="5"/>
                <c:pt idx="0">
                  <c:v>17-18</c:v>
                </c:pt>
                <c:pt idx="1">
                  <c:v>18-19</c:v>
                </c:pt>
                <c:pt idx="2">
                  <c:v>19-20</c:v>
                </c:pt>
                <c:pt idx="3">
                  <c:v>20-21</c:v>
                </c:pt>
                <c:pt idx="4">
                  <c:v>21-22</c:v>
                </c:pt>
              </c:strCache>
            </c:strRef>
          </c:cat>
          <c:val>
            <c:numRef>
              <c:f>FAS!$C$18:$G$18</c:f>
              <c:numCache>
                <c:formatCode>0%</c:formatCode>
                <c:ptCount val="5"/>
                <c:pt idx="0">
                  <c:v>0.45393404950715655</c:v>
                </c:pt>
                <c:pt idx="1">
                  <c:v>0.48458157199534008</c:v>
                </c:pt>
                <c:pt idx="2">
                  <c:v>0.48534069709367667</c:v>
                </c:pt>
                <c:pt idx="3">
                  <c:v>0.46507408486138091</c:v>
                </c:pt>
                <c:pt idx="4">
                  <c:v>0.46720317834007014</c:v>
                </c:pt>
              </c:numCache>
            </c:numRef>
          </c:val>
          <c:smooth val="1"/>
          <c:extLst>
            <c:ext xmlns:c16="http://schemas.microsoft.com/office/drawing/2014/chart" uri="{C3380CC4-5D6E-409C-BE32-E72D297353CC}">
              <c16:uniqueId val="{00000009-3550-EE45-8BDA-4B298636D9E7}"/>
            </c:ext>
          </c:extLst>
        </c:ser>
        <c:ser>
          <c:idx val="0"/>
          <c:order val="2"/>
          <c:tx>
            <c:strRef>
              <c:f>FAS!$A$19</c:f>
              <c:strCache>
                <c:ptCount val="1"/>
                <c:pt idx="0">
                  <c:v>At School</c:v>
                </c:pt>
              </c:strCache>
            </c:strRef>
          </c:tx>
          <c:spPr>
            <a:ln w="25400" cap="rnd">
              <a:solidFill>
                <a:srgbClr val="7C4982"/>
              </a:solidFill>
              <a:prstDash val="sysDash"/>
              <a:round/>
            </a:ln>
            <a:effectLst/>
          </c:spPr>
          <c:marker>
            <c:symbol val="none"/>
          </c:marker>
          <c:dLbls>
            <c:dLbl>
              <c:idx val="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550-EE45-8BDA-4B298636D9E7}"/>
                </c:ext>
              </c:extLst>
            </c:dLbl>
            <c:dLbl>
              <c:idx val="2"/>
              <c:layout>
                <c:manualLayout>
                  <c:x val="-0.12587848932676524"/>
                  <c:y val="-3.83019728167782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550-EE45-8BDA-4B298636D9E7}"/>
                </c:ext>
              </c:extLst>
            </c:dLbl>
            <c:dLbl>
              <c:idx val="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550-EE45-8BDA-4B298636D9E7}"/>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7C4982"/>
                    </a:solidFill>
                    <a:latin typeface="+mn-lt"/>
                    <a:ea typeface="+mn-ea"/>
                    <a:cs typeface="+mn-cs"/>
                  </a:defRPr>
                </a:pPr>
                <a:endParaRPr lang="en-US"/>
              </a:p>
            </c:txPr>
            <c:dLblPos val="b"/>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FAS!$C$12:$G$12</c:f>
              <c:strCache>
                <c:ptCount val="5"/>
                <c:pt idx="0">
                  <c:v>17-18</c:v>
                </c:pt>
                <c:pt idx="1">
                  <c:v>18-19</c:v>
                </c:pt>
                <c:pt idx="2">
                  <c:v>19-20</c:v>
                </c:pt>
                <c:pt idx="3">
                  <c:v>20-21</c:v>
                </c:pt>
                <c:pt idx="4">
                  <c:v>21-22</c:v>
                </c:pt>
              </c:strCache>
            </c:strRef>
          </c:cat>
          <c:val>
            <c:numRef>
              <c:f>FAS!$C$19:$G$19</c:f>
              <c:numCache>
                <c:formatCode>0%</c:formatCode>
                <c:ptCount val="5"/>
                <c:pt idx="0">
                  <c:v>0.4029994682949698</c:v>
                </c:pt>
                <c:pt idx="1">
                  <c:v>0.4451020690169194</c:v>
                </c:pt>
                <c:pt idx="2">
                  <c:v>0.49294539341226357</c:v>
                </c:pt>
                <c:pt idx="3">
                  <c:v>0.44451836482171297</c:v>
                </c:pt>
                <c:pt idx="4">
                  <c:v>0.44002607018833467</c:v>
                </c:pt>
              </c:numCache>
            </c:numRef>
          </c:val>
          <c:smooth val="1"/>
          <c:extLst>
            <c:ext xmlns:c16="http://schemas.microsoft.com/office/drawing/2014/chart" uri="{C3380CC4-5D6E-409C-BE32-E72D297353CC}">
              <c16:uniqueId val="{0000000D-3550-EE45-8BDA-4B298636D9E7}"/>
            </c:ext>
          </c:extLst>
        </c:ser>
        <c:dLbls>
          <c:showLegendKey val="0"/>
          <c:showVal val="0"/>
          <c:showCatName val="0"/>
          <c:showSerName val="0"/>
          <c:showPercent val="0"/>
          <c:showBubbleSize val="0"/>
        </c:dLbls>
        <c:smooth val="0"/>
        <c:axId val="589274384"/>
        <c:axId val="589273400"/>
      </c:lineChart>
      <c:catAx>
        <c:axId val="589274384"/>
        <c:scaling>
          <c:orientation val="minMax"/>
        </c:scaling>
        <c:delete val="0"/>
        <c:axPos val="b"/>
        <c:numFmt formatCode="General" sourceLinked="1"/>
        <c:majorTickMark val="out"/>
        <c:minorTickMark val="none"/>
        <c:tickLblPos val="nextTo"/>
        <c:spPr>
          <a:noFill/>
          <a:ln w="19050" cap="flat" cmpd="sng" algn="ctr">
            <a:no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589273400"/>
        <c:crosses val="autoZero"/>
        <c:auto val="1"/>
        <c:lblAlgn val="ctr"/>
        <c:lblOffset val="100"/>
        <c:noMultiLvlLbl val="0"/>
      </c:catAx>
      <c:valAx>
        <c:axId val="589273400"/>
        <c:scaling>
          <c:orientation val="minMax"/>
          <c:max val="0.8"/>
        </c:scaling>
        <c:delete val="1"/>
        <c:axPos val="l"/>
        <c:numFmt formatCode="0%" sourceLinked="0"/>
        <c:majorTickMark val="out"/>
        <c:minorTickMark val="none"/>
        <c:tickLblPos val="nextTo"/>
        <c:crossAx val="5892743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FAS!$B$22</c:f>
          <c:strCache>
            <c:ptCount val="1"/>
            <c:pt idx="0">
              <c:v>High FAS</c:v>
            </c:pt>
          </c:strCache>
        </c:strRef>
      </c:tx>
      <c:overlay val="0"/>
      <c:spPr>
        <a:noFill/>
        <a:ln>
          <a:noFill/>
        </a:ln>
        <a:effectLst/>
      </c:spPr>
      <c:txPr>
        <a:bodyPr rot="0" spcFirstLastPara="1" vertOverflow="ellipsis" vert="horz" wrap="square" anchor="ctr" anchorCtr="1"/>
        <a:lstStyle/>
        <a:p>
          <a:pPr>
            <a:defRPr sz="28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2.1045900190311263E-2"/>
          <c:y val="7.6173400860103754E-2"/>
          <c:w val="0.9441624365482234"/>
          <c:h val="0.78878562714871914"/>
        </c:manualLayout>
      </c:layout>
      <c:lineChart>
        <c:grouping val="standard"/>
        <c:varyColors val="0"/>
        <c:ser>
          <c:idx val="1"/>
          <c:order val="0"/>
          <c:tx>
            <c:strRef>
              <c:f>FAS!$B$23</c:f>
              <c:strCache>
                <c:ptCount val="1"/>
                <c:pt idx="0">
                  <c:v>Wesport</c:v>
                </c:pt>
              </c:strCache>
            </c:strRef>
          </c:tx>
          <c:spPr>
            <a:ln w="76200" cap="rnd">
              <a:solidFill>
                <a:schemeClr val="accent5">
                  <a:alpha val="50000"/>
                </a:schemeClr>
              </a:solidFill>
              <a:round/>
            </a:ln>
            <a:effectLst/>
          </c:spPr>
          <c:marker>
            <c:symbol val="circle"/>
            <c:size val="10"/>
            <c:spPr>
              <a:solidFill>
                <a:schemeClr val="accent5"/>
              </a:solidFill>
              <a:ln w="12700">
                <a:solidFill>
                  <a:schemeClr val="bg1"/>
                </a:solidFill>
              </a:ln>
              <a:effectLst/>
            </c:spPr>
          </c:marker>
          <c:dLbls>
            <c:dLbl>
              <c:idx val="0"/>
              <c:layout>
                <c:manualLayout>
                  <c:x val="-0.11277633399273367"/>
                  <c:y val="-5.09075450075782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C84-7F44-82E4-84307239ECB0}"/>
                </c:ext>
              </c:extLst>
            </c:dLbl>
            <c:dLbl>
              <c:idx val="1"/>
              <c:delete val="1"/>
              <c:extLst>
                <c:ext xmlns:c15="http://schemas.microsoft.com/office/drawing/2012/chart" uri="{CE6537A1-D6FC-4f65-9D91-7224C49458BB}"/>
                <c:ext xmlns:c16="http://schemas.microsoft.com/office/drawing/2014/chart" uri="{C3380CC4-5D6E-409C-BE32-E72D297353CC}">
                  <c16:uniqueId val="{00000001-DC84-7F44-82E4-84307239ECB0}"/>
                </c:ext>
              </c:extLst>
            </c:dLbl>
            <c:dLbl>
              <c:idx val="2"/>
              <c:delete val="1"/>
              <c:extLst>
                <c:ext xmlns:c15="http://schemas.microsoft.com/office/drawing/2012/chart" uri="{CE6537A1-D6FC-4f65-9D91-7224C49458BB}"/>
                <c:ext xmlns:c16="http://schemas.microsoft.com/office/drawing/2014/chart" uri="{C3380CC4-5D6E-409C-BE32-E72D297353CC}">
                  <c16:uniqueId val="{00000002-DC84-7F44-82E4-84307239ECB0}"/>
                </c:ext>
              </c:extLst>
            </c:dLbl>
            <c:dLbl>
              <c:idx val="3"/>
              <c:delete val="1"/>
              <c:extLst>
                <c:ext xmlns:c15="http://schemas.microsoft.com/office/drawing/2012/chart" uri="{CE6537A1-D6FC-4f65-9D91-7224C49458BB}"/>
                <c:ext xmlns:c16="http://schemas.microsoft.com/office/drawing/2014/chart" uri="{C3380CC4-5D6E-409C-BE32-E72D297353CC}">
                  <c16:uniqueId val="{00000003-DC84-7F44-82E4-84307239ECB0}"/>
                </c:ext>
              </c:extLst>
            </c:dLbl>
            <c:dLbl>
              <c:idx val="4"/>
              <c:layout>
                <c:manualLayout>
                  <c:x val="-1.6237280684741992E-2"/>
                  <c:y val="-3.212820228457360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C84-7F44-82E4-84307239ECB0}"/>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accent5"/>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FAS!$C$22:$G$22</c:f>
              <c:strCache>
                <c:ptCount val="5"/>
                <c:pt idx="0">
                  <c:v>17-18</c:v>
                </c:pt>
                <c:pt idx="1">
                  <c:v>18-19</c:v>
                </c:pt>
                <c:pt idx="2">
                  <c:v>19-20</c:v>
                </c:pt>
                <c:pt idx="3">
                  <c:v>20-21</c:v>
                </c:pt>
                <c:pt idx="4">
                  <c:v>21-22</c:v>
                </c:pt>
              </c:strCache>
            </c:strRef>
          </c:cat>
          <c:val>
            <c:numRef>
              <c:f>FAS!$C$23:$G$23</c:f>
              <c:numCache>
                <c:formatCode>0%</c:formatCode>
                <c:ptCount val="5"/>
                <c:pt idx="0">
                  <c:v>0.47482786288523449</c:v>
                </c:pt>
                <c:pt idx="1">
                  <c:v>0.57074926435968887</c:v>
                </c:pt>
                <c:pt idx="2">
                  <c:v>0.41787869033248137</c:v>
                </c:pt>
                <c:pt idx="3">
                  <c:v>0.46307496277644389</c:v>
                </c:pt>
                <c:pt idx="4">
                  <c:v>0.59291752465497294</c:v>
                </c:pt>
              </c:numCache>
            </c:numRef>
          </c:val>
          <c:smooth val="1"/>
          <c:extLst>
            <c:ext xmlns:c16="http://schemas.microsoft.com/office/drawing/2014/chart" uri="{C3380CC4-5D6E-409C-BE32-E72D297353CC}">
              <c16:uniqueId val="{00000005-DC84-7F44-82E4-84307239ECB0}"/>
            </c:ext>
          </c:extLst>
        </c:ser>
        <c:ser>
          <c:idx val="2"/>
          <c:order val="1"/>
          <c:tx>
            <c:strRef>
              <c:f>FAS!$B$24</c:f>
              <c:strCache>
                <c:ptCount val="1"/>
                <c:pt idx="0">
                  <c:v>Wesport</c:v>
                </c:pt>
              </c:strCache>
            </c:strRef>
          </c:tx>
          <c:spPr>
            <a:ln w="25400" cap="rnd">
              <a:solidFill>
                <a:srgbClr val="7C4982"/>
              </a:solidFill>
              <a:prstDash val="sysDash"/>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6-DC84-7F44-82E4-84307239ECB0}"/>
                </c:ext>
              </c:extLst>
            </c:dLbl>
            <c:dLbl>
              <c:idx val="3"/>
              <c:delete val="1"/>
              <c:extLst>
                <c:ext xmlns:c15="http://schemas.microsoft.com/office/drawing/2012/chart" uri="{CE6537A1-D6FC-4f65-9D91-7224C49458BB}"/>
                <c:ext xmlns:c16="http://schemas.microsoft.com/office/drawing/2014/chart" uri="{C3380CC4-5D6E-409C-BE32-E72D297353CC}">
                  <c16:uniqueId val="{00000007-DC84-7F44-82E4-84307239ECB0}"/>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7C498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FAS!$C$22:$G$22</c:f>
              <c:strCache>
                <c:ptCount val="5"/>
                <c:pt idx="0">
                  <c:v>17-18</c:v>
                </c:pt>
                <c:pt idx="1">
                  <c:v>18-19</c:v>
                </c:pt>
                <c:pt idx="2">
                  <c:v>19-20</c:v>
                </c:pt>
                <c:pt idx="3">
                  <c:v>20-21</c:v>
                </c:pt>
                <c:pt idx="4">
                  <c:v>21-22</c:v>
                </c:pt>
              </c:strCache>
            </c:strRef>
          </c:cat>
          <c:val>
            <c:numRef>
              <c:f>FAS!$C$24:$G$24</c:f>
              <c:numCache>
                <c:formatCode>0%</c:formatCode>
                <c:ptCount val="5"/>
                <c:pt idx="0">
                  <c:v>0.45730766983706045</c:v>
                </c:pt>
                <c:pt idx="1">
                  <c:v>0.46378664933615898</c:v>
                </c:pt>
                <c:pt idx="2">
                  <c:v>0.4023578181908164</c:v>
                </c:pt>
                <c:pt idx="3">
                  <c:v>0.52061393159169289</c:v>
                </c:pt>
                <c:pt idx="4">
                  <c:v>0.52597077146120541</c:v>
                </c:pt>
              </c:numCache>
            </c:numRef>
          </c:val>
          <c:smooth val="1"/>
          <c:extLst>
            <c:ext xmlns:c16="http://schemas.microsoft.com/office/drawing/2014/chart" uri="{C3380CC4-5D6E-409C-BE32-E72D297353CC}">
              <c16:uniqueId val="{00000008-DC84-7F44-82E4-84307239ECB0}"/>
            </c:ext>
          </c:extLst>
        </c:ser>
        <c:ser>
          <c:idx val="0"/>
          <c:order val="2"/>
          <c:tx>
            <c:strRef>
              <c:f>FAS!$B$25</c:f>
              <c:strCache>
                <c:ptCount val="1"/>
                <c:pt idx="0">
                  <c:v>Wesport</c:v>
                </c:pt>
              </c:strCache>
            </c:strRef>
          </c:tx>
          <c:spPr>
            <a:ln w="25400" cap="rnd">
              <a:solidFill>
                <a:schemeClr val="accent6"/>
              </a:solidFill>
              <a:prstDash val="sysDash"/>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9-DC84-7F44-82E4-84307239ECB0}"/>
                </c:ext>
              </c:extLst>
            </c:dLbl>
            <c:dLbl>
              <c:idx val="3"/>
              <c:delete val="1"/>
              <c:extLst>
                <c:ext xmlns:c15="http://schemas.microsoft.com/office/drawing/2012/chart" uri="{CE6537A1-D6FC-4f65-9D91-7224C49458BB}"/>
                <c:ext xmlns:c16="http://schemas.microsoft.com/office/drawing/2014/chart" uri="{C3380CC4-5D6E-409C-BE32-E72D297353CC}">
                  <c16:uniqueId val="{0000000A-DC84-7F44-82E4-84307239ECB0}"/>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accent6"/>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FAS!$C$22:$G$22</c:f>
              <c:strCache>
                <c:ptCount val="5"/>
                <c:pt idx="0">
                  <c:v>17-18</c:v>
                </c:pt>
                <c:pt idx="1">
                  <c:v>18-19</c:v>
                </c:pt>
                <c:pt idx="2">
                  <c:v>19-20</c:v>
                </c:pt>
                <c:pt idx="3">
                  <c:v>20-21</c:v>
                </c:pt>
                <c:pt idx="4">
                  <c:v>21-22</c:v>
                </c:pt>
              </c:strCache>
            </c:strRef>
          </c:cat>
          <c:val>
            <c:numRef>
              <c:f>FAS!$C$25:$G$25</c:f>
              <c:numCache>
                <c:formatCode>0%</c:formatCode>
                <c:ptCount val="5"/>
                <c:pt idx="0">
                  <c:v>0.58998215153840272</c:v>
                </c:pt>
                <c:pt idx="1">
                  <c:v>0.66785616820479754</c:v>
                </c:pt>
                <c:pt idx="2">
                  <c:v>0.52203686594291332</c:v>
                </c:pt>
                <c:pt idx="3">
                  <c:v>0.55792233962695159</c:v>
                </c:pt>
                <c:pt idx="4">
                  <c:v>0.66459729226836939</c:v>
                </c:pt>
              </c:numCache>
            </c:numRef>
          </c:val>
          <c:smooth val="1"/>
          <c:extLst>
            <c:ext xmlns:c16="http://schemas.microsoft.com/office/drawing/2014/chart" uri="{C3380CC4-5D6E-409C-BE32-E72D297353CC}">
              <c16:uniqueId val="{0000000B-DC84-7F44-82E4-84307239ECB0}"/>
            </c:ext>
          </c:extLst>
        </c:ser>
        <c:dLbls>
          <c:showLegendKey val="0"/>
          <c:showVal val="0"/>
          <c:showCatName val="0"/>
          <c:showSerName val="0"/>
          <c:showPercent val="0"/>
          <c:showBubbleSize val="0"/>
        </c:dLbls>
        <c:marker val="1"/>
        <c:smooth val="0"/>
        <c:axId val="589274384"/>
        <c:axId val="589273400"/>
      </c:lineChart>
      <c:catAx>
        <c:axId val="589274384"/>
        <c:scaling>
          <c:orientation val="minMax"/>
        </c:scaling>
        <c:delete val="0"/>
        <c:axPos val="b"/>
        <c:numFmt formatCode="General" sourceLinked="1"/>
        <c:majorTickMark val="out"/>
        <c:minorTickMark val="none"/>
        <c:tickLblPos val="nextTo"/>
        <c:spPr>
          <a:noFill/>
          <a:ln w="19050" cap="flat" cmpd="sng" algn="ctr">
            <a:no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589273400"/>
        <c:crosses val="autoZero"/>
        <c:auto val="1"/>
        <c:lblAlgn val="ctr"/>
        <c:lblOffset val="100"/>
        <c:noMultiLvlLbl val="0"/>
      </c:catAx>
      <c:valAx>
        <c:axId val="589273400"/>
        <c:scaling>
          <c:orientation val="minMax"/>
          <c:max val="0.8"/>
        </c:scaling>
        <c:delete val="1"/>
        <c:axPos val="l"/>
        <c:numFmt formatCode="0%" sourceLinked="0"/>
        <c:majorTickMark val="out"/>
        <c:minorTickMark val="none"/>
        <c:tickLblPos val="nextTo"/>
        <c:crossAx val="5892743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045900190311263E-2"/>
          <c:y val="7.6173400860103754E-2"/>
          <c:w val="0.9441624365482234"/>
          <c:h val="0.78878562714871914"/>
        </c:manualLayout>
      </c:layout>
      <c:lineChart>
        <c:grouping val="standard"/>
        <c:varyColors val="0"/>
        <c:ser>
          <c:idx val="1"/>
          <c:order val="0"/>
          <c:tx>
            <c:strRef>
              <c:f>Disability!$A$21</c:f>
              <c:strCache>
                <c:ptCount val="1"/>
                <c:pt idx="0">
                  <c:v>Outside School</c:v>
                </c:pt>
              </c:strCache>
            </c:strRef>
          </c:tx>
          <c:spPr>
            <a:ln w="25400" cap="rnd">
              <a:solidFill>
                <a:schemeClr val="accent6"/>
              </a:solidFill>
              <a:prstDash val="sysDash"/>
              <a:round/>
            </a:ln>
            <a:effectLst/>
          </c:spPr>
          <c:marker>
            <c:symbol val="none"/>
          </c:marker>
          <c:cat>
            <c:strRef>
              <c:f>Disability!$C$13:$G$13</c:f>
              <c:strCache>
                <c:ptCount val="5"/>
                <c:pt idx="0">
                  <c:v>17-18</c:v>
                </c:pt>
                <c:pt idx="1">
                  <c:v>18-19</c:v>
                </c:pt>
                <c:pt idx="2">
                  <c:v>19-20</c:v>
                </c:pt>
                <c:pt idx="3">
                  <c:v>20-21</c:v>
                </c:pt>
                <c:pt idx="4">
                  <c:v>21-22</c:v>
                </c:pt>
              </c:strCache>
            </c:strRef>
          </c:cat>
          <c:val>
            <c:numRef>
              <c:f>Disability!$C$21:$G$21</c:f>
              <c:numCache>
                <c:formatCode>General</c:formatCode>
                <c:ptCount val="5"/>
                <c:pt idx="2" formatCode="0%">
                  <c:v>0.56606614717450687</c:v>
                </c:pt>
                <c:pt idx="3" formatCode="0%">
                  <c:v>0.55686263370172484</c:v>
                </c:pt>
                <c:pt idx="4" formatCode="0%">
                  <c:v>0.57758192083338167</c:v>
                </c:pt>
              </c:numCache>
            </c:numRef>
          </c:val>
          <c:smooth val="1"/>
          <c:extLst>
            <c:ext xmlns:c16="http://schemas.microsoft.com/office/drawing/2014/chart" uri="{C3380CC4-5D6E-409C-BE32-E72D297353CC}">
              <c16:uniqueId val="{00000000-4C27-4933-B8FA-87064A1EED33}"/>
            </c:ext>
          </c:extLst>
        </c:ser>
        <c:ser>
          <c:idx val="2"/>
          <c:order val="1"/>
          <c:tx>
            <c:strRef>
              <c:f>Disability!$A$19</c:f>
              <c:strCache>
                <c:ptCount val="1"/>
                <c:pt idx="0">
                  <c:v>Everywhere</c:v>
                </c:pt>
              </c:strCache>
            </c:strRef>
          </c:tx>
          <c:spPr>
            <a:ln w="76200" cap="rnd">
              <a:solidFill>
                <a:schemeClr val="accent5">
                  <a:alpha val="50000"/>
                </a:schemeClr>
              </a:solidFill>
              <a:prstDash val="solid"/>
              <a:round/>
            </a:ln>
            <a:effectLst/>
          </c:spPr>
          <c:marker>
            <c:symbol val="circle"/>
            <c:size val="10"/>
            <c:spPr>
              <a:solidFill>
                <a:schemeClr val="accent5"/>
              </a:solidFill>
              <a:ln w="12700">
                <a:solidFill>
                  <a:schemeClr val="bg1"/>
                </a:solidFill>
              </a:ln>
              <a:effectLst/>
            </c:spPr>
          </c:marker>
          <c:cat>
            <c:strRef>
              <c:f>Disability!$C$13:$G$13</c:f>
              <c:strCache>
                <c:ptCount val="5"/>
                <c:pt idx="0">
                  <c:v>17-18</c:v>
                </c:pt>
                <c:pt idx="1">
                  <c:v>18-19</c:v>
                </c:pt>
                <c:pt idx="2">
                  <c:v>19-20</c:v>
                </c:pt>
                <c:pt idx="3">
                  <c:v>20-21</c:v>
                </c:pt>
                <c:pt idx="4">
                  <c:v>21-22</c:v>
                </c:pt>
              </c:strCache>
            </c:strRef>
          </c:cat>
          <c:val>
            <c:numRef>
              <c:f>Disability!$C$19:$G$19</c:f>
              <c:numCache>
                <c:formatCode>General</c:formatCode>
                <c:ptCount val="5"/>
                <c:pt idx="2" formatCode="0%">
                  <c:v>0.47867375898264541</c:v>
                </c:pt>
                <c:pt idx="3" formatCode="0%">
                  <c:v>0.46752395926838858</c:v>
                </c:pt>
                <c:pt idx="4" formatCode="0%">
                  <c:v>0.48493474248075347</c:v>
                </c:pt>
              </c:numCache>
            </c:numRef>
          </c:val>
          <c:smooth val="1"/>
          <c:extLst>
            <c:ext xmlns:c16="http://schemas.microsoft.com/office/drawing/2014/chart" uri="{C3380CC4-5D6E-409C-BE32-E72D297353CC}">
              <c16:uniqueId val="{00000001-4C27-4933-B8FA-87064A1EED33}"/>
            </c:ext>
          </c:extLst>
        </c:ser>
        <c:ser>
          <c:idx val="0"/>
          <c:order val="2"/>
          <c:tx>
            <c:strRef>
              <c:f>Disability!$A$20</c:f>
              <c:strCache>
                <c:ptCount val="1"/>
                <c:pt idx="0">
                  <c:v>At School</c:v>
                </c:pt>
              </c:strCache>
            </c:strRef>
          </c:tx>
          <c:spPr>
            <a:ln w="25400" cap="rnd">
              <a:solidFill>
                <a:srgbClr val="7C4982"/>
              </a:solidFill>
              <a:prstDash val="sysDash"/>
              <a:round/>
            </a:ln>
            <a:effectLst/>
          </c:spPr>
          <c:marker>
            <c:symbol val="none"/>
          </c:marker>
          <c:cat>
            <c:strRef>
              <c:f>Disability!$C$13:$G$13</c:f>
              <c:strCache>
                <c:ptCount val="5"/>
                <c:pt idx="0">
                  <c:v>17-18</c:v>
                </c:pt>
                <c:pt idx="1">
                  <c:v>18-19</c:v>
                </c:pt>
                <c:pt idx="2">
                  <c:v>19-20</c:v>
                </c:pt>
                <c:pt idx="3">
                  <c:v>20-21</c:v>
                </c:pt>
                <c:pt idx="4">
                  <c:v>21-22</c:v>
                </c:pt>
              </c:strCache>
            </c:strRef>
          </c:cat>
          <c:val>
            <c:numRef>
              <c:f>Disability!$C$20:$G$20</c:f>
              <c:numCache>
                <c:formatCode>General</c:formatCode>
                <c:ptCount val="5"/>
                <c:pt idx="2" formatCode="0%">
                  <c:v>0.42939273269332917</c:v>
                </c:pt>
                <c:pt idx="3" formatCode="0%">
                  <c:v>0.46075492377427457</c:v>
                </c:pt>
                <c:pt idx="4" formatCode="0%">
                  <c:v>0.43349061328029304</c:v>
                </c:pt>
              </c:numCache>
            </c:numRef>
          </c:val>
          <c:smooth val="1"/>
          <c:extLst>
            <c:ext xmlns:c16="http://schemas.microsoft.com/office/drawing/2014/chart" uri="{C3380CC4-5D6E-409C-BE32-E72D297353CC}">
              <c16:uniqueId val="{00000002-4C27-4933-B8FA-87064A1EED33}"/>
            </c:ext>
          </c:extLst>
        </c:ser>
        <c:dLbls>
          <c:showLegendKey val="0"/>
          <c:showVal val="0"/>
          <c:showCatName val="0"/>
          <c:showSerName val="0"/>
          <c:showPercent val="0"/>
          <c:showBubbleSize val="0"/>
        </c:dLbls>
        <c:smooth val="0"/>
        <c:axId val="589274384"/>
        <c:axId val="589273400"/>
      </c:lineChart>
      <c:catAx>
        <c:axId val="589274384"/>
        <c:scaling>
          <c:orientation val="minMax"/>
        </c:scaling>
        <c:delete val="1"/>
        <c:axPos val="b"/>
        <c:numFmt formatCode="General" sourceLinked="1"/>
        <c:majorTickMark val="out"/>
        <c:minorTickMark val="none"/>
        <c:tickLblPos val="nextTo"/>
        <c:crossAx val="589273400"/>
        <c:crosses val="autoZero"/>
        <c:auto val="1"/>
        <c:lblAlgn val="ctr"/>
        <c:lblOffset val="100"/>
        <c:noMultiLvlLbl val="0"/>
      </c:catAx>
      <c:valAx>
        <c:axId val="589273400"/>
        <c:scaling>
          <c:orientation val="minMax"/>
          <c:max val="0.8"/>
        </c:scaling>
        <c:delete val="1"/>
        <c:axPos val="l"/>
        <c:numFmt formatCode="0%" sourceLinked="0"/>
        <c:majorTickMark val="out"/>
        <c:minorTickMark val="none"/>
        <c:tickLblPos val="nextTo"/>
        <c:crossAx val="589274384"/>
        <c:crosses val="autoZero"/>
        <c:crossBetween val="between"/>
      </c:valAx>
      <c:spPr>
        <a:noFill/>
        <a:ln>
          <a:noFill/>
        </a:ln>
        <a:effectLst/>
      </c:spPr>
    </c:plotArea>
    <c:legend>
      <c:legendPos val="b"/>
      <c:layout>
        <c:manualLayout>
          <c:xMode val="edge"/>
          <c:yMode val="edge"/>
          <c:x val="0"/>
          <c:y val="3.2333986420711502E-2"/>
          <c:w val="0.99373982556886831"/>
          <c:h val="0.94888667085628386"/>
        </c:manualLayout>
      </c:layout>
      <c:overlay val="0"/>
      <c:spPr>
        <a:solidFill>
          <a:schemeClr val="bg1"/>
        </a:solid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Disability!$B$13</c:f>
          <c:strCache>
            <c:ptCount val="1"/>
            <c:pt idx="0">
              <c:v>Has limiting disability</c:v>
            </c:pt>
          </c:strCache>
        </c:strRef>
      </c:tx>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2.1045900190311263E-2"/>
          <c:y val="7.6173400860103754E-2"/>
          <c:w val="0.9441624365482234"/>
          <c:h val="0.78878562714871914"/>
        </c:manualLayout>
      </c:layout>
      <c:lineChart>
        <c:grouping val="standard"/>
        <c:varyColors val="0"/>
        <c:ser>
          <c:idx val="1"/>
          <c:order val="0"/>
          <c:tx>
            <c:strRef>
              <c:f>Disability!$A$16</c:f>
              <c:strCache>
                <c:ptCount val="1"/>
                <c:pt idx="0">
                  <c:v>Outside School</c:v>
                </c:pt>
              </c:strCache>
            </c:strRef>
          </c:tx>
          <c:spPr>
            <a:ln w="25400" cap="rnd">
              <a:solidFill>
                <a:schemeClr val="accent6"/>
              </a:solidFill>
              <a:prstDash val="sysDash"/>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0-2870-B848-8E84-365B88A2AC40}"/>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accent6"/>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Disability!$E$13:$G$13</c:f>
              <c:strCache>
                <c:ptCount val="3"/>
                <c:pt idx="0">
                  <c:v>19-20</c:v>
                </c:pt>
                <c:pt idx="1">
                  <c:v>20-21</c:v>
                </c:pt>
                <c:pt idx="2">
                  <c:v>21-22</c:v>
                </c:pt>
              </c:strCache>
              <c:extLst/>
            </c:strRef>
          </c:cat>
          <c:val>
            <c:numRef>
              <c:f>Disability!$E$16:$G$16</c:f>
              <c:numCache>
                <c:formatCode>General</c:formatCode>
                <c:ptCount val="3"/>
              </c:numCache>
              <c:extLst/>
            </c:numRef>
          </c:val>
          <c:smooth val="1"/>
          <c:extLst>
            <c:ext xmlns:c16="http://schemas.microsoft.com/office/drawing/2014/chart" uri="{C3380CC4-5D6E-409C-BE32-E72D297353CC}">
              <c16:uniqueId val="{00000001-2870-B848-8E84-365B88A2AC40}"/>
            </c:ext>
          </c:extLst>
        </c:ser>
        <c:ser>
          <c:idx val="2"/>
          <c:order val="1"/>
          <c:tx>
            <c:strRef>
              <c:f>Disability!$A$14</c:f>
              <c:strCache>
                <c:ptCount val="1"/>
                <c:pt idx="0">
                  <c:v>Everywhere</c:v>
                </c:pt>
              </c:strCache>
            </c:strRef>
          </c:tx>
          <c:spPr>
            <a:ln w="76200" cap="rnd">
              <a:solidFill>
                <a:schemeClr val="accent5">
                  <a:alpha val="50000"/>
                </a:schemeClr>
              </a:solidFill>
              <a:prstDash val="solid"/>
              <a:round/>
            </a:ln>
            <a:effectLst/>
          </c:spPr>
          <c:marker>
            <c:symbol val="circle"/>
            <c:size val="10"/>
            <c:spPr>
              <a:solidFill>
                <a:schemeClr val="accent5"/>
              </a:solidFill>
              <a:ln w="12700">
                <a:solidFill>
                  <a:schemeClr val="bg1"/>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2-2870-B848-8E84-365B88A2AC40}"/>
                </c:ext>
              </c:extLst>
            </c:dLbl>
            <c:dLbl>
              <c:idx val="1"/>
              <c:delete val="1"/>
              <c:extLst>
                <c:ext xmlns:c15="http://schemas.microsoft.com/office/drawing/2012/chart" uri="{CE6537A1-D6FC-4f65-9D91-7224C49458BB}"/>
                <c:ext xmlns:c16="http://schemas.microsoft.com/office/drawing/2014/chart" uri="{C3380CC4-5D6E-409C-BE32-E72D297353CC}">
                  <c16:uniqueId val="{00000003-2870-B848-8E84-365B88A2AC40}"/>
                </c:ext>
              </c:extLst>
            </c:dLbl>
            <c:dLbl>
              <c:idx val="2"/>
              <c:layout>
                <c:manualLayout>
                  <c:x val="-8.46668441807093E-2"/>
                  <c:y val="-4.46477640999100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870-B848-8E84-365B88A2AC40}"/>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accent5"/>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Disability!$E$13:$G$13</c:f>
              <c:strCache>
                <c:ptCount val="3"/>
                <c:pt idx="0">
                  <c:v>19-20</c:v>
                </c:pt>
                <c:pt idx="1">
                  <c:v>20-21</c:v>
                </c:pt>
                <c:pt idx="2">
                  <c:v>21-22</c:v>
                </c:pt>
              </c:strCache>
              <c:extLst/>
            </c:strRef>
          </c:cat>
          <c:val>
            <c:numRef>
              <c:f>Disability!$E$14:$G$14</c:f>
              <c:numCache>
                <c:formatCode>General</c:formatCode>
                <c:ptCount val="3"/>
              </c:numCache>
              <c:extLst/>
            </c:numRef>
          </c:val>
          <c:smooth val="1"/>
          <c:extLst>
            <c:ext xmlns:c16="http://schemas.microsoft.com/office/drawing/2014/chart" uri="{C3380CC4-5D6E-409C-BE32-E72D297353CC}">
              <c16:uniqueId val="{00000005-2870-B848-8E84-365B88A2AC40}"/>
            </c:ext>
          </c:extLst>
        </c:ser>
        <c:ser>
          <c:idx val="0"/>
          <c:order val="2"/>
          <c:tx>
            <c:strRef>
              <c:f>Disability!$A$15</c:f>
              <c:strCache>
                <c:ptCount val="1"/>
                <c:pt idx="0">
                  <c:v>At School</c:v>
                </c:pt>
              </c:strCache>
            </c:strRef>
          </c:tx>
          <c:spPr>
            <a:ln w="25400" cap="rnd">
              <a:solidFill>
                <a:srgbClr val="7C4982"/>
              </a:solidFill>
              <a:prstDash val="sysDash"/>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6-2870-B848-8E84-365B88A2AC40}"/>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7C498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Disability!$E$13:$G$13</c:f>
              <c:strCache>
                <c:ptCount val="3"/>
                <c:pt idx="0">
                  <c:v>19-20</c:v>
                </c:pt>
                <c:pt idx="1">
                  <c:v>20-21</c:v>
                </c:pt>
                <c:pt idx="2">
                  <c:v>21-22</c:v>
                </c:pt>
              </c:strCache>
              <c:extLst/>
            </c:strRef>
          </c:cat>
          <c:val>
            <c:numRef>
              <c:f>Disability!$E$15:$G$15</c:f>
              <c:numCache>
                <c:formatCode>General</c:formatCode>
                <c:ptCount val="3"/>
              </c:numCache>
              <c:extLst/>
            </c:numRef>
          </c:val>
          <c:smooth val="1"/>
          <c:extLst>
            <c:ext xmlns:c16="http://schemas.microsoft.com/office/drawing/2014/chart" uri="{C3380CC4-5D6E-409C-BE32-E72D297353CC}">
              <c16:uniqueId val="{00000007-2870-B848-8E84-365B88A2AC40}"/>
            </c:ext>
          </c:extLst>
        </c:ser>
        <c:dLbls>
          <c:showLegendKey val="0"/>
          <c:showVal val="0"/>
          <c:showCatName val="0"/>
          <c:showSerName val="0"/>
          <c:showPercent val="0"/>
          <c:showBubbleSize val="0"/>
        </c:dLbls>
        <c:smooth val="0"/>
        <c:axId val="589274384"/>
        <c:axId val="589273400"/>
      </c:lineChart>
      <c:catAx>
        <c:axId val="589274384"/>
        <c:scaling>
          <c:orientation val="minMax"/>
        </c:scaling>
        <c:delete val="0"/>
        <c:axPos val="b"/>
        <c:numFmt formatCode="General" sourceLinked="1"/>
        <c:majorTickMark val="out"/>
        <c:minorTickMark val="none"/>
        <c:tickLblPos val="nextTo"/>
        <c:spPr>
          <a:noFill/>
          <a:ln w="19050" cap="flat" cmpd="sng" algn="ctr">
            <a:no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589273400"/>
        <c:crosses val="autoZero"/>
        <c:auto val="1"/>
        <c:lblAlgn val="ctr"/>
        <c:lblOffset val="100"/>
        <c:noMultiLvlLbl val="0"/>
      </c:catAx>
      <c:valAx>
        <c:axId val="589273400"/>
        <c:scaling>
          <c:orientation val="minMax"/>
          <c:max val="0.8"/>
        </c:scaling>
        <c:delete val="1"/>
        <c:axPos val="l"/>
        <c:numFmt formatCode="0%" sourceLinked="0"/>
        <c:majorTickMark val="out"/>
        <c:minorTickMark val="none"/>
        <c:tickLblPos val="nextTo"/>
        <c:crossAx val="5892743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Disability!$B$18</c:f>
          <c:strCache>
            <c:ptCount val="1"/>
            <c:pt idx="0">
              <c:v>No limiting disability</c:v>
            </c:pt>
          </c:strCache>
        </c:strRef>
      </c:tx>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2.1045900190311263E-2"/>
          <c:y val="7.6173400860103754E-2"/>
          <c:w val="0.9441624365482234"/>
          <c:h val="0.78878562714871914"/>
        </c:manualLayout>
      </c:layout>
      <c:lineChart>
        <c:grouping val="standard"/>
        <c:varyColors val="0"/>
        <c:ser>
          <c:idx val="1"/>
          <c:order val="0"/>
          <c:tx>
            <c:strRef>
              <c:f>Disability!$A$21</c:f>
              <c:strCache>
                <c:ptCount val="1"/>
                <c:pt idx="0">
                  <c:v>Outside School</c:v>
                </c:pt>
              </c:strCache>
            </c:strRef>
          </c:tx>
          <c:spPr>
            <a:ln w="25400" cap="rnd">
              <a:solidFill>
                <a:schemeClr val="accent6"/>
              </a:solidFill>
              <a:prstDash val="sysDash"/>
              <a:round/>
            </a:ln>
            <a:effectLst/>
          </c:spPr>
          <c:marker>
            <c:symbol val="none"/>
          </c:marker>
          <c:dLbls>
            <c:dLbl>
              <c:idx val="0"/>
              <c:layout>
                <c:manualLayout>
                  <c:x val="-7.7508305647840531E-2"/>
                  <c:y val="-4.456175372444641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116-E242-AD8B-955A4541CB2B}"/>
                </c:ext>
              </c:extLst>
            </c:dLbl>
            <c:dLbl>
              <c:idx val="2"/>
              <c:layout>
                <c:manualLayout>
                  <c:x val="-7.4186046511627912E-2"/>
                  <c:y val="-3.830197281677821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116-E242-AD8B-955A4541CB2B}"/>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accent6"/>
                    </a:solidFill>
                    <a:latin typeface="+mn-lt"/>
                    <a:ea typeface="+mn-ea"/>
                    <a:cs typeface="+mn-cs"/>
                  </a:defRPr>
                </a:pPr>
                <a:endParaRPr lang="en-US"/>
              </a:p>
            </c:txPr>
            <c:dLblPos val="b"/>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Disability!$E$13:$G$13</c:f>
              <c:strCache>
                <c:ptCount val="3"/>
                <c:pt idx="0">
                  <c:v>19-20</c:v>
                </c:pt>
                <c:pt idx="1">
                  <c:v>20-21</c:v>
                </c:pt>
                <c:pt idx="2">
                  <c:v>21-22</c:v>
                </c:pt>
              </c:strCache>
              <c:extLst/>
            </c:strRef>
          </c:cat>
          <c:val>
            <c:numRef>
              <c:f>Disability!$E$21:$G$21</c:f>
              <c:numCache>
                <c:formatCode>0%</c:formatCode>
                <c:ptCount val="3"/>
                <c:pt idx="0">
                  <c:v>0.52519425922714502</c:v>
                </c:pt>
                <c:pt idx="1">
                  <c:v>0.50819761303524624</c:v>
                </c:pt>
                <c:pt idx="2">
                  <c:v>0.61369541729877841</c:v>
                </c:pt>
              </c:numCache>
              <c:extLst/>
            </c:numRef>
          </c:val>
          <c:smooth val="1"/>
          <c:extLst>
            <c:ext xmlns:c16="http://schemas.microsoft.com/office/drawing/2014/chart" uri="{C3380CC4-5D6E-409C-BE32-E72D297353CC}">
              <c16:uniqueId val="{00000002-0116-E242-AD8B-955A4541CB2B}"/>
            </c:ext>
          </c:extLst>
        </c:ser>
        <c:ser>
          <c:idx val="2"/>
          <c:order val="1"/>
          <c:tx>
            <c:strRef>
              <c:f>Disability!$A$19</c:f>
              <c:strCache>
                <c:ptCount val="1"/>
                <c:pt idx="0">
                  <c:v>Everywhere</c:v>
                </c:pt>
              </c:strCache>
            </c:strRef>
          </c:tx>
          <c:spPr>
            <a:ln w="76200" cap="rnd">
              <a:solidFill>
                <a:schemeClr val="accent5">
                  <a:alpha val="50000"/>
                </a:schemeClr>
              </a:solidFill>
              <a:prstDash val="solid"/>
              <a:round/>
            </a:ln>
            <a:effectLst/>
          </c:spPr>
          <c:marker>
            <c:symbol val="circle"/>
            <c:size val="10"/>
            <c:spPr>
              <a:solidFill>
                <a:schemeClr val="accent5"/>
              </a:solidFill>
              <a:ln w="12700">
                <a:solidFill>
                  <a:schemeClr val="bg1"/>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4-0116-E242-AD8B-955A4541CB2B}"/>
                </c:ext>
              </c:extLst>
            </c:dLbl>
            <c:dLbl>
              <c:idx val="2"/>
              <c:layout>
                <c:manualLayout>
                  <c:x val="-4.5946843853820599E-2"/>
                  <c:y val="-4.92565894051975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116-E242-AD8B-955A4541CB2B}"/>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accent5"/>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Disability!$E$13:$G$13</c:f>
              <c:strCache>
                <c:ptCount val="3"/>
                <c:pt idx="0">
                  <c:v>19-20</c:v>
                </c:pt>
                <c:pt idx="1">
                  <c:v>20-21</c:v>
                </c:pt>
                <c:pt idx="2">
                  <c:v>21-22</c:v>
                </c:pt>
              </c:strCache>
              <c:extLst/>
            </c:strRef>
          </c:cat>
          <c:val>
            <c:numRef>
              <c:f>Disability!$E$19:$G$19</c:f>
              <c:numCache>
                <c:formatCode>0%</c:formatCode>
                <c:ptCount val="3"/>
                <c:pt idx="0">
                  <c:v>0.45174416922309019</c:v>
                </c:pt>
                <c:pt idx="1">
                  <c:v>0.43202847915899018</c:v>
                </c:pt>
                <c:pt idx="2">
                  <c:v>0.49773175696901378</c:v>
                </c:pt>
              </c:numCache>
              <c:extLst/>
            </c:numRef>
          </c:val>
          <c:smooth val="1"/>
          <c:extLst>
            <c:ext xmlns:c16="http://schemas.microsoft.com/office/drawing/2014/chart" uri="{C3380CC4-5D6E-409C-BE32-E72D297353CC}">
              <c16:uniqueId val="{00000006-0116-E242-AD8B-955A4541CB2B}"/>
            </c:ext>
          </c:extLst>
        </c:ser>
        <c:ser>
          <c:idx val="0"/>
          <c:order val="2"/>
          <c:tx>
            <c:strRef>
              <c:f>Disability!$A$20</c:f>
              <c:strCache>
                <c:ptCount val="1"/>
                <c:pt idx="0">
                  <c:v>At School</c:v>
                </c:pt>
              </c:strCache>
            </c:strRef>
          </c:tx>
          <c:spPr>
            <a:ln w="25400" cap="rnd">
              <a:solidFill>
                <a:srgbClr val="7C4982"/>
              </a:solidFill>
              <a:prstDash val="sysDash"/>
              <a:round/>
            </a:ln>
            <a:effectLst/>
          </c:spPr>
          <c:marker>
            <c:symbol val="none"/>
          </c:marker>
          <c:dLbls>
            <c:dLbl>
              <c:idx val="0"/>
              <c:layout>
                <c:manualLayout>
                  <c:x val="-0.1406312292358804"/>
                  <c:y val="-2.26525205476076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116-E242-AD8B-955A4541CB2B}"/>
                </c:ext>
              </c:extLst>
            </c:dLbl>
            <c:dLbl>
              <c:idx val="2"/>
              <c:layout>
                <c:manualLayout>
                  <c:x val="-4.4285714285714282E-2"/>
                  <c:y val="3.994528852907465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116-E242-AD8B-955A4541CB2B}"/>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7C4982"/>
                    </a:solidFill>
                    <a:latin typeface="+mn-lt"/>
                    <a:ea typeface="+mn-ea"/>
                    <a:cs typeface="+mn-cs"/>
                  </a:defRPr>
                </a:pPr>
                <a:endParaRPr lang="en-US"/>
              </a:p>
            </c:txPr>
            <c:dLblPos val="b"/>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Disability!$E$13:$G$13</c:f>
              <c:strCache>
                <c:ptCount val="3"/>
                <c:pt idx="0">
                  <c:v>19-20</c:v>
                </c:pt>
                <c:pt idx="1">
                  <c:v>20-21</c:v>
                </c:pt>
                <c:pt idx="2">
                  <c:v>21-22</c:v>
                </c:pt>
              </c:strCache>
              <c:extLst/>
            </c:strRef>
          </c:cat>
          <c:val>
            <c:numRef>
              <c:f>Disability!$E$20:$G$20</c:f>
              <c:numCache>
                <c:formatCode>0%</c:formatCode>
                <c:ptCount val="3"/>
                <c:pt idx="0">
                  <c:v>0.47311283682079608</c:v>
                </c:pt>
                <c:pt idx="1">
                  <c:v>0.43484713522309765</c:v>
                </c:pt>
                <c:pt idx="2">
                  <c:v>0.44773855851778821</c:v>
                </c:pt>
              </c:numCache>
              <c:extLst/>
            </c:numRef>
          </c:val>
          <c:smooth val="1"/>
          <c:extLst>
            <c:ext xmlns:c16="http://schemas.microsoft.com/office/drawing/2014/chart" uri="{C3380CC4-5D6E-409C-BE32-E72D297353CC}">
              <c16:uniqueId val="{00000009-0116-E242-AD8B-955A4541CB2B}"/>
            </c:ext>
          </c:extLst>
        </c:ser>
        <c:dLbls>
          <c:dLblPos val="b"/>
          <c:showLegendKey val="0"/>
          <c:showVal val="1"/>
          <c:showCatName val="0"/>
          <c:showSerName val="0"/>
          <c:showPercent val="0"/>
          <c:showBubbleSize val="0"/>
        </c:dLbls>
        <c:smooth val="0"/>
        <c:axId val="589274384"/>
        <c:axId val="589273400"/>
      </c:lineChart>
      <c:catAx>
        <c:axId val="589274384"/>
        <c:scaling>
          <c:orientation val="minMax"/>
        </c:scaling>
        <c:delete val="0"/>
        <c:axPos val="b"/>
        <c:numFmt formatCode="General" sourceLinked="1"/>
        <c:majorTickMark val="out"/>
        <c:minorTickMark val="none"/>
        <c:tickLblPos val="nextTo"/>
        <c:spPr>
          <a:noFill/>
          <a:ln w="19050" cap="flat" cmpd="sng" algn="ctr">
            <a:no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589273400"/>
        <c:crosses val="autoZero"/>
        <c:auto val="1"/>
        <c:lblAlgn val="ctr"/>
        <c:lblOffset val="100"/>
        <c:noMultiLvlLbl val="0"/>
      </c:catAx>
      <c:valAx>
        <c:axId val="589273400"/>
        <c:scaling>
          <c:orientation val="minMax"/>
          <c:max val="0.8"/>
        </c:scaling>
        <c:delete val="1"/>
        <c:axPos val="l"/>
        <c:numFmt formatCode="0%" sourceLinked="0"/>
        <c:majorTickMark val="out"/>
        <c:minorTickMark val="none"/>
        <c:tickLblPos val="nextTo"/>
        <c:crossAx val="5892743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045900190311263E-2"/>
          <c:y val="7.6173400860103754E-2"/>
          <c:w val="0.9441624365482234"/>
          <c:h val="0.78878562714871914"/>
        </c:manualLayout>
      </c:layout>
      <c:lineChart>
        <c:grouping val="standard"/>
        <c:varyColors val="0"/>
        <c:ser>
          <c:idx val="1"/>
          <c:order val="0"/>
          <c:tx>
            <c:strRef>
              <c:f>Gender!$A$21</c:f>
              <c:strCache>
                <c:ptCount val="1"/>
                <c:pt idx="0">
                  <c:v>Outside School</c:v>
                </c:pt>
              </c:strCache>
            </c:strRef>
          </c:tx>
          <c:spPr>
            <a:ln w="25400" cap="rnd">
              <a:solidFill>
                <a:schemeClr val="accent6"/>
              </a:solidFill>
              <a:prstDash val="sysDash"/>
              <a:round/>
            </a:ln>
            <a:effectLst/>
          </c:spPr>
          <c:marker>
            <c:symbol val="none"/>
          </c:marker>
          <c:cat>
            <c:strRef>
              <c:f>Gender!$C$13:$G$13</c:f>
              <c:strCache>
                <c:ptCount val="5"/>
                <c:pt idx="0">
                  <c:v>17-18</c:v>
                </c:pt>
                <c:pt idx="1">
                  <c:v>18-19</c:v>
                </c:pt>
                <c:pt idx="2">
                  <c:v>19-20</c:v>
                </c:pt>
                <c:pt idx="3">
                  <c:v>20-21</c:v>
                </c:pt>
                <c:pt idx="4">
                  <c:v>21-22</c:v>
                </c:pt>
              </c:strCache>
            </c:strRef>
          </c:cat>
          <c:val>
            <c:numRef>
              <c:f>Gender!$C$21:$G$21</c:f>
              <c:numCache>
                <c:formatCode>0%</c:formatCode>
                <c:ptCount val="5"/>
                <c:pt idx="0">
                  <c:v>0.5229828827851839</c:v>
                </c:pt>
                <c:pt idx="1">
                  <c:v>0.5134003997196398</c:v>
                </c:pt>
                <c:pt idx="2">
                  <c:v>0.52996822717170766</c:v>
                </c:pt>
                <c:pt idx="3">
                  <c:v>0.55867561592029646</c:v>
                </c:pt>
                <c:pt idx="4">
                  <c:v>0.56217980572779236</c:v>
                </c:pt>
              </c:numCache>
            </c:numRef>
          </c:val>
          <c:smooth val="1"/>
          <c:extLst>
            <c:ext xmlns:c16="http://schemas.microsoft.com/office/drawing/2014/chart" uri="{C3380CC4-5D6E-409C-BE32-E72D297353CC}">
              <c16:uniqueId val="{00000000-E62E-4B72-A4F3-460577F4B92B}"/>
            </c:ext>
          </c:extLst>
        </c:ser>
        <c:ser>
          <c:idx val="2"/>
          <c:order val="1"/>
          <c:tx>
            <c:strRef>
              <c:f>Gender!$A$19</c:f>
              <c:strCache>
                <c:ptCount val="1"/>
                <c:pt idx="0">
                  <c:v>Everywhere</c:v>
                </c:pt>
              </c:strCache>
            </c:strRef>
          </c:tx>
          <c:spPr>
            <a:ln w="76200" cap="rnd">
              <a:solidFill>
                <a:schemeClr val="accent5">
                  <a:alpha val="50000"/>
                </a:schemeClr>
              </a:solidFill>
              <a:prstDash val="solid"/>
              <a:round/>
            </a:ln>
            <a:effectLst/>
          </c:spPr>
          <c:marker>
            <c:symbol val="circle"/>
            <c:size val="10"/>
            <c:spPr>
              <a:solidFill>
                <a:schemeClr val="accent5"/>
              </a:solidFill>
              <a:ln w="12700">
                <a:solidFill>
                  <a:schemeClr val="bg1"/>
                </a:solidFill>
              </a:ln>
              <a:effectLst/>
            </c:spPr>
          </c:marker>
          <c:cat>
            <c:strRef>
              <c:f>Gender!$C$13:$G$13</c:f>
              <c:strCache>
                <c:ptCount val="5"/>
                <c:pt idx="0">
                  <c:v>17-18</c:v>
                </c:pt>
                <c:pt idx="1">
                  <c:v>18-19</c:v>
                </c:pt>
                <c:pt idx="2">
                  <c:v>19-20</c:v>
                </c:pt>
                <c:pt idx="3">
                  <c:v>20-21</c:v>
                </c:pt>
                <c:pt idx="4">
                  <c:v>21-22</c:v>
                </c:pt>
              </c:strCache>
            </c:strRef>
          </c:cat>
          <c:val>
            <c:numRef>
              <c:f>Gender!$C$19:$G$19</c:f>
              <c:numCache>
                <c:formatCode>0%</c:formatCode>
                <c:ptCount val="5"/>
                <c:pt idx="0">
                  <c:v>0.40592136740640217</c:v>
                </c:pt>
                <c:pt idx="1">
                  <c:v>0.36379918128944427</c:v>
                </c:pt>
                <c:pt idx="2">
                  <c:v>0.43656553932094211</c:v>
                </c:pt>
                <c:pt idx="3">
                  <c:v>0.4836228217121038</c:v>
                </c:pt>
                <c:pt idx="4">
                  <c:v>0.47381571449197185</c:v>
                </c:pt>
              </c:numCache>
            </c:numRef>
          </c:val>
          <c:smooth val="1"/>
          <c:extLst>
            <c:ext xmlns:c16="http://schemas.microsoft.com/office/drawing/2014/chart" uri="{C3380CC4-5D6E-409C-BE32-E72D297353CC}">
              <c16:uniqueId val="{00000001-E62E-4B72-A4F3-460577F4B92B}"/>
            </c:ext>
          </c:extLst>
        </c:ser>
        <c:ser>
          <c:idx val="0"/>
          <c:order val="2"/>
          <c:tx>
            <c:strRef>
              <c:f>Gender!$A$20</c:f>
              <c:strCache>
                <c:ptCount val="1"/>
                <c:pt idx="0">
                  <c:v>At School</c:v>
                </c:pt>
              </c:strCache>
            </c:strRef>
          </c:tx>
          <c:spPr>
            <a:ln w="25400" cap="rnd">
              <a:solidFill>
                <a:srgbClr val="7C4982"/>
              </a:solidFill>
              <a:prstDash val="sysDash"/>
              <a:round/>
            </a:ln>
            <a:effectLst/>
          </c:spPr>
          <c:marker>
            <c:symbol val="none"/>
          </c:marker>
          <c:cat>
            <c:strRef>
              <c:f>Gender!$C$13:$G$13</c:f>
              <c:strCache>
                <c:ptCount val="5"/>
                <c:pt idx="0">
                  <c:v>17-18</c:v>
                </c:pt>
                <c:pt idx="1">
                  <c:v>18-19</c:v>
                </c:pt>
                <c:pt idx="2">
                  <c:v>19-20</c:v>
                </c:pt>
                <c:pt idx="3">
                  <c:v>20-21</c:v>
                </c:pt>
                <c:pt idx="4">
                  <c:v>21-22</c:v>
                </c:pt>
              </c:strCache>
            </c:strRef>
          </c:cat>
          <c:val>
            <c:numRef>
              <c:f>Gender!$C$20:$G$20</c:f>
              <c:numCache>
                <c:formatCode>0%</c:formatCode>
                <c:ptCount val="5"/>
                <c:pt idx="0">
                  <c:v>0.33365579158380665</c:v>
                </c:pt>
                <c:pt idx="1">
                  <c:v>0.30392751385005562</c:v>
                </c:pt>
                <c:pt idx="2">
                  <c:v>0.39210930931889243</c:v>
                </c:pt>
                <c:pt idx="3">
                  <c:v>0.48748628539281619</c:v>
                </c:pt>
                <c:pt idx="4">
                  <c:v>0.41359950052538907</c:v>
                </c:pt>
              </c:numCache>
            </c:numRef>
          </c:val>
          <c:smooth val="1"/>
          <c:extLst>
            <c:ext xmlns:c16="http://schemas.microsoft.com/office/drawing/2014/chart" uri="{C3380CC4-5D6E-409C-BE32-E72D297353CC}">
              <c16:uniqueId val="{00000002-E62E-4B72-A4F3-460577F4B92B}"/>
            </c:ext>
          </c:extLst>
        </c:ser>
        <c:dLbls>
          <c:showLegendKey val="0"/>
          <c:showVal val="0"/>
          <c:showCatName val="0"/>
          <c:showSerName val="0"/>
          <c:showPercent val="0"/>
          <c:showBubbleSize val="0"/>
        </c:dLbls>
        <c:smooth val="0"/>
        <c:axId val="589274384"/>
        <c:axId val="589273400"/>
      </c:lineChart>
      <c:catAx>
        <c:axId val="589274384"/>
        <c:scaling>
          <c:orientation val="minMax"/>
        </c:scaling>
        <c:delete val="1"/>
        <c:axPos val="b"/>
        <c:numFmt formatCode="General" sourceLinked="1"/>
        <c:majorTickMark val="out"/>
        <c:minorTickMark val="none"/>
        <c:tickLblPos val="nextTo"/>
        <c:crossAx val="589273400"/>
        <c:crosses val="autoZero"/>
        <c:auto val="1"/>
        <c:lblAlgn val="ctr"/>
        <c:lblOffset val="100"/>
        <c:noMultiLvlLbl val="0"/>
      </c:catAx>
      <c:valAx>
        <c:axId val="589273400"/>
        <c:scaling>
          <c:orientation val="minMax"/>
          <c:max val="0.8"/>
        </c:scaling>
        <c:delete val="1"/>
        <c:axPos val="l"/>
        <c:numFmt formatCode="0%" sourceLinked="0"/>
        <c:majorTickMark val="out"/>
        <c:minorTickMark val="none"/>
        <c:tickLblPos val="nextTo"/>
        <c:crossAx val="589274384"/>
        <c:crosses val="autoZero"/>
        <c:crossBetween val="between"/>
      </c:valAx>
      <c:spPr>
        <a:noFill/>
        <a:ln>
          <a:noFill/>
        </a:ln>
        <a:effectLst/>
      </c:spPr>
    </c:plotArea>
    <c:legend>
      <c:legendPos val="b"/>
      <c:layout>
        <c:manualLayout>
          <c:xMode val="edge"/>
          <c:yMode val="edge"/>
          <c:x val="0"/>
          <c:y val="3.2333986420711502E-2"/>
          <c:w val="0.99373982556886831"/>
          <c:h val="0.94888667085628386"/>
        </c:manualLayout>
      </c:layout>
      <c:overlay val="0"/>
      <c:spPr>
        <a:solidFill>
          <a:schemeClr val="bg1"/>
        </a:solid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Ethnicity1!$B$19</c:f>
          <c:strCache>
            <c:ptCount val="1"/>
            <c:pt idx="0">
              <c:v>Minority ethnic group</c:v>
            </c:pt>
          </c:strCache>
        </c:strRef>
      </c:tx>
      <c:overlay val="0"/>
      <c:spPr>
        <a:noFill/>
        <a:ln>
          <a:noFill/>
        </a:ln>
        <a:effectLst/>
      </c:spPr>
      <c:txPr>
        <a:bodyPr rot="0" spcFirstLastPara="1" vertOverflow="ellipsis" vert="horz" wrap="square" anchor="ctr" anchorCtr="1"/>
        <a:lstStyle/>
        <a:p>
          <a:pPr>
            <a:defRPr sz="28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2.1045900190311263E-2"/>
          <c:y val="7.6173400860103754E-2"/>
          <c:w val="0.9441624365482234"/>
          <c:h val="0.78878562714871914"/>
        </c:manualLayout>
      </c:layout>
      <c:lineChart>
        <c:grouping val="standard"/>
        <c:varyColors val="0"/>
        <c:ser>
          <c:idx val="1"/>
          <c:order val="0"/>
          <c:tx>
            <c:strRef>
              <c:f>Ethnicity1!$A$22</c:f>
              <c:strCache>
                <c:ptCount val="1"/>
                <c:pt idx="0">
                  <c:v>Outside School</c:v>
                </c:pt>
              </c:strCache>
            </c:strRef>
          </c:tx>
          <c:spPr>
            <a:ln w="25400" cap="rnd">
              <a:solidFill>
                <a:schemeClr val="accent6"/>
              </a:solidFill>
              <a:prstDash val="sysDash"/>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A3A-4B4F-ADBA-BFF50D816978}"/>
                </c:ext>
              </c:extLst>
            </c:dLbl>
            <c:dLbl>
              <c:idx val="2"/>
              <c:layout>
                <c:manualLayout>
                  <c:x val="-6.2229368370301442E-2"/>
                  <c:y val="-6.81143026135818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A3A-4B4F-ADBA-BFF50D816978}"/>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A3A-4B4F-ADBA-BFF50D816978}"/>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accent6"/>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strRef>
              <c:f>Ethnicity1!$C$14:$G$14</c:f>
              <c:strCache>
                <c:ptCount val="5"/>
                <c:pt idx="0">
                  <c:v>17-18</c:v>
                </c:pt>
                <c:pt idx="1">
                  <c:v>18-19</c:v>
                </c:pt>
                <c:pt idx="2">
                  <c:v>19-20</c:v>
                </c:pt>
                <c:pt idx="3">
                  <c:v>20-21</c:v>
                </c:pt>
                <c:pt idx="4">
                  <c:v>21-22</c:v>
                </c:pt>
              </c:strCache>
            </c:strRef>
          </c:cat>
          <c:val>
            <c:numRef>
              <c:f>Ethnicity1!$C$22:$G$22</c:f>
              <c:numCache>
                <c:formatCode>0%</c:formatCode>
                <c:ptCount val="5"/>
                <c:pt idx="0">
                  <c:v>0.53441268771273387</c:v>
                </c:pt>
                <c:pt idx="1">
                  <c:v>0.61776983119657047</c:v>
                </c:pt>
                <c:pt idx="2">
                  <c:v>0.49129621188683831</c:v>
                </c:pt>
                <c:pt idx="4">
                  <c:v>0.55142838306955189</c:v>
                </c:pt>
              </c:numCache>
            </c:numRef>
          </c:val>
          <c:smooth val="1"/>
          <c:extLst>
            <c:ext xmlns:c16="http://schemas.microsoft.com/office/drawing/2014/chart" uri="{C3380CC4-5D6E-409C-BE32-E72D297353CC}">
              <c16:uniqueId val="{00000003-BA3A-4B4F-ADBA-BFF50D816978}"/>
            </c:ext>
          </c:extLst>
        </c:ser>
        <c:ser>
          <c:idx val="2"/>
          <c:order val="1"/>
          <c:tx>
            <c:strRef>
              <c:f>Ethnicity1!$A$20</c:f>
              <c:strCache>
                <c:ptCount val="1"/>
                <c:pt idx="0">
                  <c:v>Everywhere</c:v>
                </c:pt>
              </c:strCache>
            </c:strRef>
          </c:tx>
          <c:spPr>
            <a:ln w="76200" cap="rnd">
              <a:solidFill>
                <a:schemeClr val="accent5">
                  <a:alpha val="50000"/>
                </a:schemeClr>
              </a:solidFill>
              <a:prstDash val="solid"/>
              <a:round/>
            </a:ln>
            <a:effectLst/>
          </c:spPr>
          <c:marker>
            <c:symbol val="circle"/>
            <c:size val="10"/>
            <c:spPr>
              <a:solidFill>
                <a:schemeClr val="accent5"/>
              </a:solidFill>
              <a:ln w="12700">
                <a:solidFill>
                  <a:schemeClr val="bg1"/>
                </a:solidFill>
              </a:ln>
              <a:effectLst/>
            </c:spPr>
          </c:marker>
          <c:dLbls>
            <c:dLbl>
              <c:idx val="0"/>
              <c:layout>
                <c:manualLayout>
                  <c:x val="-8.637423452535882E-2"/>
                  <c:y val="-5.716732591524650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A3A-4B4F-ADBA-BFF50D816978}"/>
                </c:ext>
              </c:extLst>
            </c:dLbl>
            <c:dLbl>
              <c:idx val="1"/>
              <c:delete val="1"/>
              <c:extLst>
                <c:ext xmlns:c15="http://schemas.microsoft.com/office/drawing/2012/chart" uri="{CE6537A1-D6FC-4f65-9D91-7224C49458BB}"/>
                <c:ext xmlns:c16="http://schemas.microsoft.com/office/drawing/2014/chart" uri="{C3380CC4-5D6E-409C-BE32-E72D297353CC}">
                  <c16:uniqueId val="{00000005-BA3A-4B4F-ADBA-BFF50D816978}"/>
                </c:ext>
              </c:extLst>
            </c:dLbl>
            <c:dLbl>
              <c:idx val="2"/>
              <c:delete val="1"/>
              <c:extLst>
                <c:ext xmlns:c15="http://schemas.microsoft.com/office/drawing/2012/chart" uri="{CE6537A1-D6FC-4f65-9D91-7224C49458BB}"/>
                <c:ext xmlns:c16="http://schemas.microsoft.com/office/drawing/2014/chart" uri="{C3380CC4-5D6E-409C-BE32-E72D297353CC}">
                  <c16:uniqueId val="{00000006-BA3A-4B4F-ADBA-BFF50D816978}"/>
                </c:ext>
              </c:extLst>
            </c:dLbl>
            <c:dLbl>
              <c:idx val="3"/>
              <c:delete val="1"/>
              <c:extLst>
                <c:ext xmlns:c15="http://schemas.microsoft.com/office/drawing/2012/chart" uri="{CE6537A1-D6FC-4f65-9D91-7224C49458BB}"/>
                <c:ext xmlns:c16="http://schemas.microsoft.com/office/drawing/2014/chart" uri="{C3380CC4-5D6E-409C-BE32-E72D297353CC}">
                  <c16:uniqueId val="{00000007-BA3A-4B4F-ADBA-BFF50D816978}"/>
                </c:ext>
              </c:extLst>
            </c:dLbl>
            <c:dLbl>
              <c:idx val="4"/>
              <c:layout>
                <c:manualLayout>
                  <c:x val="-7.5026781156003072E-2"/>
                  <c:y val="-4.15178736460759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A3A-4B4F-ADBA-BFF50D816978}"/>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accent5"/>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Ethnicity1!$C$14:$G$14</c:f>
              <c:strCache>
                <c:ptCount val="5"/>
                <c:pt idx="0">
                  <c:v>17-18</c:v>
                </c:pt>
                <c:pt idx="1">
                  <c:v>18-19</c:v>
                </c:pt>
                <c:pt idx="2">
                  <c:v>19-20</c:v>
                </c:pt>
                <c:pt idx="3">
                  <c:v>20-21</c:v>
                </c:pt>
                <c:pt idx="4">
                  <c:v>21-22</c:v>
                </c:pt>
              </c:strCache>
            </c:strRef>
          </c:cat>
          <c:val>
            <c:numRef>
              <c:f>Ethnicity1!$C$20:$G$20</c:f>
              <c:numCache>
                <c:formatCode>0%</c:formatCode>
                <c:ptCount val="5"/>
                <c:pt idx="0">
                  <c:v>0.43915342084799852</c:v>
                </c:pt>
                <c:pt idx="1">
                  <c:v>0.52031537060561184</c:v>
                </c:pt>
                <c:pt idx="2">
                  <c:v>0.44345897509781779</c:v>
                </c:pt>
                <c:pt idx="4">
                  <c:v>0.48098035669166544</c:v>
                </c:pt>
              </c:numCache>
            </c:numRef>
          </c:val>
          <c:smooth val="1"/>
          <c:extLst>
            <c:ext xmlns:c16="http://schemas.microsoft.com/office/drawing/2014/chart" uri="{C3380CC4-5D6E-409C-BE32-E72D297353CC}">
              <c16:uniqueId val="{00000009-BA3A-4B4F-ADBA-BFF50D816978}"/>
            </c:ext>
          </c:extLst>
        </c:ser>
        <c:ser>
          <c:idx val="0"/>
          <c:order val="2"/>
          <c:tx>
            <c:strRef>
              <c:f>Ethnicity1!$A$21</c:f>
              <c:strCache>
                <c:ptCount val="1"/>
                <c:pt idx="0">
                  <c:v>At School</c:v>
                </c:pt>
              </c:strCache>
            </c:strRef>
          </c:tx>
          <c:spPr>
            <a:ln w="25400" cap="rnd">
              <a:solidFill>
                <a:srgbClr val="7C4982"/>
              </a:solidFill>
              <a:prstDash val="sysDash"/>
              <a:round/>
            </a:ln>
            <a:effectLst/>
          </c:spPr>
          <c:marker>
            <c:symbol val="none"/>
          </c:marker>
          <c:dLbls>
            <c:dLbl>
              <c:idx val="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A3A-4B4F-ADBA-BFF50D816978}"/>
                </c:ext>
              </c:extLst>
            </c:dLbl>
            <c:dLbl>
              <c:idx val="2"/>
              <c:layout>
                <c:manualLayout>
                  <c:x val="2.1569413765184058E-3"/>
                  <c:y val="8.646383990733553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A3A-4B4F-ADBA-BFF50D816978}"/>
                </c:ext>
              </c:extLst>
            </c:dLbl>
            <c:dLbl>
              <c:idx val="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A3A-4B4F-ADBA-BFF50D816978}"/>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7C4982"/>
                    </a:solidFill>
                    <a:latin typeface="+mn-lt"/>
                    <a:ea typeface="+mn-ea"/>
                    <a:cs typeface="+mn-cs"/>
                  </a:defRPr>
                </a:pPr>
                <a:endParaRPr lang="en-US"/>
              </a:p>
            </c:txPr>
            <c:dLblPos val="b"/>
            <c:showLegendKey val="0"/>
            <c:showVal val="0"/>
            <c:showCatName val="0"/>
            <c:showSerName val="0"/>
            <c:showPercent val="0"/>
            <c:showBubbleSize val="0"/>
            <c:extLst>
              <c:ext xmlns:c15="http://schemas.microsoft.com/office/drawing/2012/chart" uri="{CE6537A1-D6FC-4f65-9D91-7224C49458BB}">
                <c15:showLeaderLines val="0"/>
              </c:ext>
            </c:extLst>
          </c:dLbls>
          <c:cat>
            <c:strRef>
              <c:f>Ethnicity1!$C$14:$G$14</c:f>
              <c:strCache>
                <c:ptCount val="5"/>
                <c:pt idx="0">
                  <c:v>17-18</c:v>
                </c:pt>
                <c:pt idx="1">
                  <c:v>18-19</c:v>
                </c:pt>
                <c:pt idx="2">
                  <c:v>19-20</c:v>
                </c:pt>
                <c:pt idx="3">
                  <c:v>20-21</c:v>
                </c:pt>
                <c:pt idx="4">
                  <c:v>21-22</c:v>
                </c:pt>
              </c:strCache>
            </c:strRef>
          </c:cat>
          <c:val>
            <c:numRef>
              <c:f>Ethnicity1!$C$21:$G$21</c:f>
              <c:numCache>
                <c:formatCode>0%</c:formatCode>
                <c:ptCount val="5"/>
                <c:pt idx="0">
                  <c:v>0.4354737644882552</c:v>
                </c:pt>
                <c:pt idx="1">
                  <c:v>0.49847934472668542</c:v>
                </c:pt>
                <c:pt idx="2">
                  <c:v>0.49691334388063124</c:v>
                </c:pt>
                <c:pt idx="4">
                  <c:v>0.434711647092831</c:v>
                </c:pt>
              </c:numCache>
            </c:numRef>
          </c:val>
          <c:smooth val="1"/>
          <c:extLst>
            <c:ext xmlns:c16="http://schemas.microsoft.com/office/drawing/2014/chart" uri="{C3380CC4-5D6E-409C-BE32-E72D297353CC}">
              <c16:uniqueId val="{0000000D-BA3A-4B4F-ADBA-BFF50D816978}"/>
            </c:ext>
          </c:extLst>
        </c:ser>
        <c:dLbls>
          <c:showLegendKey val="0"/>
          <c:showVal val="0"/>
          <c:showCatName val="0"/>
          <c:showSerName val="0"/>
          <c:showPercent val="0"/>
          <c:showBubbleSize val="0"/>
        </c:dLbls>
        <c:smooth val="0"/>
        <c:axId val="589274384"/>
        <c:axId val="589273400"/>
      </c:lineChart>
      <c:catAx>
        <c:axId val="589274384"/>
        <c:scaling>
          <c:orientation val="minMax"/>
        </c:scaling>
        <c:delete val="0"/>
        <c:axPos val="b"/>
        <c:numFmt formatCode="General" sourceLinked="1"/>
        <c:majorTickMark val="out"/>
        <c:minorTickMark val="none"/>
        <c:tickLblPos val="nextTo"/>
        <c:spPr>
          <a:noFill/>
          <a:ln w="19050" cap="flat" cmpd="sng" algn="ctr">
            <a:no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589273400"/>
        <c:crosses val="autoZero"/>
        <c:auto val="1"/>
        <c:lblAlgn val="ctr"/>
        <c:lblOffset val="100"/>
        <c:noMultiLvlLbl val="0"/>
      </c:catAx>
      <c:valAx>
        <c:axId val="589273400"/>
        <c:scaling>
          <c:orientation val="minMax"/>
          <c:max val="0.8"/>
        </c:scaling>
        <c:delete val="1"/>
        <c:axPos val="l"/>
        <c:numFmt formatCode="0%" sourceLinked="0"/>
        <c:majorTickMark val="out"/>
        <c:minorTickMark val="none"/>
        <c:tickLblPos val="nextTo"/>
        <c:crossAx val="5892743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282577939030791E-2"/>
          <c:y val="2.826148824552038E-2"/>
          <c:w val="0.97743484412193837"/>
          <c:h val="0.75342976525656757"/>
        </c:manualLayout>
      </c:layout>
      <c:lineChart>
        <c:grouping val="standard"/>
        <c:varyColors val="0"/>
        <c:ser>
          <c:idx val="0"/>
          <c:order val="0"/>
          <c:tx>
            <c:strRef>
              <c:f>Everywhere!$B$23</c:f>
              <c:strCache>
                <c:ptCount val="1"/>
                <c:pt idx="0">
                  <c:v>West of England</c:v>
                </c:pt>
              </c:strCache>
            </c:strRef>
          </c:tx>
          <c:spPr>
            <a:ln w="76200" cap="rnd">
              <a:solidFill>
                <a:schemeClr val="accent5">
                  <a:alpha val="50000"/>
                </a:schemeClr>
              </a:solidFill>
              <a:round/>
            </a:ln>
            <a:effectLst/>
          </c:spPr>
          <c:marker>
            <c:symbol val="circle"/>
            <c:size val="10"/>
            <c:spPr>
              <a:solidFill>
                <a:schemeClr val="accent5"/>
              </a:solidFill>
              <a:ln w="9525">
                <a:solidFill>
                  <a:schemeClr val="bg1"/>
                </a:solidFill>
              </a:ln>
              <a:effectLst/>
            </c:spPr>
          </c:marker>
          <c:dLbls>
            <c:dLbl>
              <c:idx val="0"/>
              <c:layout>
                <c:manualLayout>
                  <c:x val="-3.0774596082064128E-2"/>
                  <c:y val="-5.62449956374525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993-4F82-8E03-A48329B73E27}"/>
                </c:ext>
              </c:extLst>
            </c:dLbl>
            <c:dLbl>
              <c:idx val="1"/>
              <c:layout>
                <c:manualLayout>
                  <c:x val="-3.2903954612806791E-2"/>
                  <c:y val="-4.20020861235085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993-4F82-8E03-A48329B73E27}"/>
                </c:ext>
              </c:extLst>
            </c:dLbl>
            <c:dLbl>
              <c:idx val="2"/>
              <c:layout>
                <c:manualLayout>
                  <c:x val="-5.2726293866187407E-2"/>
                  <c:y val="-6.01675628961014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993-4F82-8E03-A48329B73E27}"/>
                </c:ext>
              </c:extLst>
            </c:dLbl>
            <c:dLbl>
              <c:idx val="3"/>
              <c:layout>
                <c:manualLayout>
                  <c:x val="-5.1123916392233237E-2"/>
                  <c:y val="-4.4923660457077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993-4F82-8E03-A48329B73E27}"/>
                </c:ext>
              </c:extLst>
            </c:dLbl>
            <c:dLbl>
              <c:idx val="4"/>
              <c:layout>
                <c:manualLayout>
                  <c:x val="-5.4328671340141577E-2"/>
                  <c:y val="-6.01675628961014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993-4F82-8E03-A48329B73E27}"/>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accent5"/>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Everywhere!$D$22:$H$22</c:f>
              <c:strCache>
                <c:ptCount val="5"/>
                <c:pt idx="0">
                  <c:v>17-18</c:v>
                </c:pt>
                <c:pt idx="1">
                  <c:v>18-19</c:v>
                </c:pt>
                <c:pt idx="2">
                  <c:v>19-20</c:v>
                </c:pt>
                <c:pt idx="3">
                  <c:v>20-21</c:v>
                </c:pt>
                <c:pt idx="4">
                  <c:v>21-22</c:v>
                </c:pt>
              </c:strCache>
            </c:strRef>
          </c:cat>
          <c:val>
            <c:numRef>
              <c:f>Everywhere!$D$23:$H$23</c:f>
              <c:numCache>
                <c:formatCode>0.0%</c:formatCode>
                <c:ptCount val="5"/>
                <c:pt idx="0">
                  <c:v>0.4472490940670758</c:v>
                </c:pt>
                <c:pt idx="1">
                  <c:v>0.49309055985971023</c:v>
                </c:pt>
                <c:pt idx="2">
                  <c:v>0.45990416512050919</c:v>
                </c:pt>
                <c:pt idx="3">
                  <c:v>0.4535088690118495</c:v>
                </c:pt>
                <c:pt idx="4">
                  <c:v>0.49634398574207395</c:v>
                </c:pt>
              </c:numCache>
            </c:numRef>
          </c:val>
          <c:smooth val="1"/>
          <c:extLst>
            <c:ext xmlns:c16="http://schemas.microsoft.com/office/drawing/2014/chart" uri="{C3380CC4-5D6E-409C-BE32-E72D297353CC}">
              <c16:uniqueId val="{00000005-8993-4F82-8E03-A48329B73E27}"/>
            </c:ext>
          </c:extLst>
        </c:ser>
        <c:ser>
          <c:idx val="1"/>
          <c:order val="1"/>
          <c:tx>
            <c:strRef>
              <c:f>Everywhere!$C$24</c:f>
              <c:strCache>
                <c:ptCount val="1"/>
                <c:pt idx="0">
                  <c:v>England</c:v>
                </c:pt>
              </c:strCache>
            </c:strRef>
          </c:tx>
          <c:spPr>
            <a:ln w="76200" cap="rnd">
              <a:solidFill>
                <a:schemeClr val="tx1">
                  <a:alpha val="50000"/>
                </a:schemeClr>
              </a:solidFill>
              <a:round/>
            </a:ln>
            <a:effectLst/>
          </c:spPr>
          <c:marker>
            <c:symbol val="circle"/>
            <c:size val="10"/>
            <c:spPr>
              <a:solidFill>
                <a:schemeClr val="tx1"/>
              </a:solidFill>
              <a:ln w="9525">
                <a:solidFill>
                  <a:schemeClr val="bg1"/>
                </a:solidFill>
              </a:ln>
              <a:effectLst/>
            </c:spPr>
          </c:marker>
          <c:cat>
            <c:strRef>
              <c:f>Everywhere!$D$22:$H$22</c:f>
              <c:strCache>
                <c:ptCount val="5"/>
                <c:pt idx="0">
                  <c:v>17-18</c:v>
                </c:pt>
                <c:pt idx="1">
                  <c:v>18-19</c:v>
                </c:pt>
                <c:pt idx="2">
                  <c:v>19-20</c:v>
                </c:pt>
                <c:pt idx="3">
                  <c:v>20-21</c:v>
                </c:pt>
                <c:pt idx="4">
                  <c:v>21-22</c:v>
                </c:pt>
              </c:strCache>
            </c:strRef>
          </c:cat>
          <c:val>
            <c:numRef>
              <c:f>Everywhere!$D$24:$H$24</c:f>
              <c:numCache>
                <c:formatCode>0.0%</c:formatCode>
                <c:ptCount val="5"/>
                <c:pt idx="0">
                  <c:v>0.43263030609234815</c:v>
                </c:pt>
                <c:pt idx="1">
                  <c:v>0.4681271958484664</c:v>
                </c:pt>
                <c:pt idx="2">
                  <c:v>0.44886573243248507</c:v>
                </c:pt>
                <c:pt idx="3">
                  <c:v>0.44633374032600959</c:v>
                </c:pt>
                <c:pt idx="4">
                  <c:v>0.47202758115375776</c:v>
                </c:pt>
              </c:numCache>
            </c:numRef>
          </c:val>
          <c:smooth val="1"/>
          <c:extLst>
            <c:ext xmlns:c16="http://schemas.microsoft.com/office/drawing/2014/chart" uri="{C3380CC4-5D6E-409C-BE32-E72D297353CC}">
              <c16:uniqueId val="{00000006-8993-4F82-8E03-A48329B73E27}"/>
            </c:ext>
          </c:extLst>
        </c:ser>
        <c:dLbls>
          <c:showLegendKey val="0"/>
          <c:showVal val="0"/>
          <c:showCatName val="0"/>
          <c:showSerName val="0"/>
          <c:showPercent val="0"/>
          <c:showBubbleSize val="0"/>
        </c:dLbls>
        <c:marker val="1"/>
        <c:smooth val="0"/>
        <c:axId val="794907776"/>
        <c:axId val="794920256"/>
      </c:lineChart>
      <c:catAx>
        <c:axId val="794907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794920256"/>
        <c:crosses val="autoZero"/>
        <c:auto val="1"/>
        <c:lblAlgn val="ctr"/>
        <c:lblOffset val="100"/>
        <c:noMultiLvlLbl val="0"/>
      </c:catAx>
      <c:valAx>
        <c:axId val="794920256"/>
        <c:scaling>
          <c:orientation val="minMax"/>
          <c:max val="0.60000000000000009"/>
          <c:min val="0.15000000000000002"/>
        </c:scaling>
        <c:delete val="1"/>
        <c:axPos val="l"/>
        <c:numFmt formatCode="0.0%" sourceLinked="1"/>
        <c:majorTickMark val="out"/>
        <c:minorTickMark val="none"/>
        <c:tickLblPos val="nextTo"/>
        <c:crossAx val="794907776"/>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Ethnicity1!$B$14</c:f>
          <c:strCache>
            <c:ptCount val="1"/>
            <c:pt idx="0">
              <c:v>White British</c:v>
            </c:pt>
          </c:strCache>
        </c:strRef>
      </c:tx>
      <c:overlay val="0"/>
      <c:spPr>
        <a:noFill/>
        <a:ln>
          <a:noFill/>
        </a:ln>
        <a:effectLst/>
      </c:spPr>
      <c:txPr>
        <a:bodyPr rot="0" spcFirstLastPara="1" vertOverflow="ellipsis" vert="horz" wrap="square" anchor="ctr" anchorCtr="1"/>
        <a:lstStyle/>
        <a:p>
          <a:pPr>
            <a:defRPr sz="28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2.1045900190311263E-2"/>
          <c:y val="7.6173400860103754E-2"/>
          <c:w val="0.9441624365482234"/>
          <c:h val="0.78878562714871914"/>
        </c:manualLayout>
      </c:layout>
      <c:lineChart>
        <c:grouping val="standard"/>
        <c:varyColors val="0"/>
        <c:ser>
          <c:idx val="1"/>
          <c:order val="0"/>
          <c:tx>
            <c:strRef>
              <c:f>Ethnicity1!$A$17</c:f>
              <c:strCache>
                <c:ptCount val="1"/>
                <c:pt idx="0">
                  <c:v>Outside School</c:v>
                </c:pt>
              </c:strCache>
            </c:strRef>
          </c:tx>
          <c:spPr>
            <a:ln w="25400" cap="rnd">
              <a:solidFill>
                <a:schemeClr val="accent6"/>
              </a:solidFill>
              <a:prstDash val="sysDash"/>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0-8816-0943-B982-D8FD36F3516B}"/>
                </c:ext>
              </c:extLst>
            </c:dLbl>
            <c:dLbl>
              <c:idx val="3"/>
              <c:delete val="1"/>
              <c:extLst>
                <c:ext xmlns:c15="http://schemas.microsoft.com/office/drawing/2012/chart" uri="{CE6537A1-D6FC-4f65-9D91-7224C49458BB}"/>
                <c:ext xmlns:c16="http://schemas.microsoft.com/office/drawing/2014/chart" uri="{C3380CC4-5D6E-409C-BE32-E72D297353CC}">
                  <c16:uniqueId val="{00000001-8816-0943-B982-D8FD36F3516B}"/>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accent6"/>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Ethnicity1!$C$14:$G$14</c:f>
              <c:strCache>
                <c:ptCount val="5"/>
                <c:pt idx="0">
                  <c:v>17-18</c:v>
                </c:pt>
                <c:pt idx="1">
                  <c:v>18-19</c:v>
                </c:pt>
                <c:pt idx="2">
                  <c:v>19-20</c:v>
                </c:pt>
                <c:pt idx="3">
                  <c:v>20-21</c:v>
                </c:pt>
                <c:pt idx="4">
                  <c:v>21-22</c:v>
                </c:pt>
              </c:strCache>
            </c:strRef>
          </c:cat>
          <c:val>
            <c:numRef>
              <c:f>Ethnicity1!$C$17:$G$17</c:f>
              <c:numCache>
                <c:formatCode>0%</c:formatCode>
                <c:ptCount val="5"/>
                <c:pt idx="0">
                  <c:v>0.54997132321597764</c:v>
                </c:pt>
                <c:pt idx="1">
                  <c:v>0.60384910330613928</c:v>
                </c:pt>
                <c:pt idx="2">
                  <c:v>0.56993196309215111</c:v>
                </c:pt>
                <c:pt idx="3">
                  <c:v>0.52101958534654447</c:v>
                </c:pt>
                <c:pt idx="4">
                  <c:v>0.6209961332829802</c:v>
                </c:pt>
              </c:numCache>
            </c:numRef>
          </c:val>
          <c:smooth val="1"/>
          <c:extLst>
            <c:ext xmlns:c16="http://schemas.microsoft.com/office/drawing/2014/chart" uri="{C3380CC4-5D6E-409C-BE32-E72D297353CC}">
              <c16:uniqueId val="{00000002-8816-0943-B982-D8FD36F3516B}"/>
            </c:ext>
          </c:extLst>
        </c:ser>
        <c:ser>
          <c:idx val="2"/>
          <c:order val="1"/>
          <c:tx>
            <c:strRef>
              <c:f>Ethnicity1!$A$15</c:f>
              <c:strCache>
                <c:ptCount val="1"/>
                <c:pt idx="0">
                  <c:v>Everywhere</c:v>
                </c:pt>
              </c:strCache>
            </c:strRef>
          </c:tx>
          <c:spPr>
            <a:ln w="76200" cap="rnd">
              <a:solidFill>
                <a:schemeClr val="accent5">
                  <a:alpha val="50000"/>
                </a:schemeClr>
              </a:solidFill>
              <a:prstDash val="solid"/>
              <a:round/>
            </a:ln>
            <a:effectLst/>
          </c:spPr>
          <c:marker>
            <c:symbol val="circle"/>
            <c:size val="10"/>
            <c:spPr>
              <a:solidFill>
                <a:schemeClr val="accent5"/>
              </a:solidFill>
              <a:ln w="12700">
                <a:solidFill>
                  <a:schemeClr val="bg1"/>
                </a:solidFill>
              </a:ln>
              <a:effectLst/>
            </c:spPr>
          </c:marker>
          <c:dLbls>
            <c:dLbl>
              <c:idx val="0"/>
              <c:layout>
                <c:manualLayout>
                  <c:x val="-7.9967793880837357E-2"/>
                  <c:y val="-4.15178736460759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816-0943-B982-D8FD36F3516B}"/>
                </c:ext>
              </c:extLst>
            </c:dLbl>
            <c:dLbl>
              <c:idx val="1"/>
              <c:delete val="1"/>
              <c:extLst>
                <c:ext xmlns:c15="http://schemas.microsoft.com/office/drawing/2012/chart" uri="{CE6537A1-D6FC-4f65-9D91-7224C49458BB}"/>
                <c:ext xmlns:c16="http://schemas.microsoft.com/office/drawing/2014/chart" uri="{C3380CC4-5D6E-409C-BE32-E72D297353CC}">
                  <c16:uniqueId val="{00000004-8816-0943-B982-D8FD36F3516B}"/>
                </c:ext>
              </c:extLst>
            </c:dLbl>
            <c:dLbl>
              <c:idx val="2"/>
              <c:delete val="1"/>
              <c:extLst>
                <c:ext xmlns:c15="http://schemas.microsoft.com/office/drawing/2012/chart" uri="{CE6537A1-D6FC-4f65-9D91-7224C49458BB}"/>
                <c:ext xmlns:c16="http://schemas.microsoft.com/office/drawing/2014/chart" uri="{C3380CC4-5D6E-409C-BE32-E72D297353CC}">
                  <c16:uniqueId val="{00000005-8816-0943-B982-D8FD36F3516B}"/>
                </c:ext>
              </c:extLst>
            </c:dLbl>
            <c:dLbl>
              <c:idx val="3"/>
              <c:delete val="1"/>
              <c:extLst>
                <c:ext xmlns:c15="http://schemas.microsoft.com/office/drawing/2012/chart" uri="{CE6537A1-D6FC-4f65-9D91-7224C49458BB}"/>
                <c:ext xmlns:c16="http://schemas.microsoft.com/office/drawing/2014/chart" uri="{C3380CC4-5D6E-409C-BE32-E72D297353CC}">
                  <c16:uniqueId val="{00000006-8816-0943-B982-D8FD36F3516B}"/>
                </c:ext>
              </c:extLst>
            </c:dLbl>
            <c:dLbl>
              <c:idx val="4"/>
              <c:layout>
                <c:manualLayout>
                  <c:x val="-8.46668441807093E-2"/>
                  <c:y val="-4.46477640999100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816-0943-B982-D8FD36F3516B}"/>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accent5"/>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Ethnicity1!$C$14:$G$14</c:f>
              <c:strCache>
                <c:ptCount val="5"/>
                <c:pt idx="0">
                  <c:v>17-18</c:v>
                </c:pt>
                <c:pt idx="1">
                  <c:v>18-19</c:v>
                </c:pt>
                <c:pt idx="2">
                  <c:v>19-20</c:v>
                </c:pt>
                <c:pt idx="3">
                  <c:v>20-21</c:v>
                </c:pt>
                <c:pt idx="4">
                  <c:v>21-22</c:v>
                </c:pt>
              </c:strCache>
            </c:strRef>
          </c:cat>
          <c:val>
            <c:numRef>
              <c:f>Ethnicity1!$C$15:$G$15</c:f>
              <c:numCache>
                <c:formatCode>0%</c:formatCode>
                <c:ptCount val="5"/>
                <c:pt idx="0">
                  <c:v>0.44987962925251868</c:v>
                </c:pt>
                <c:pt idx="1">
                  <c:v>0.49888260565200632</c:v>
                </c:pt>
                <c:pt idx="2">
                  <c:v>0.4767466045312348</c:v>
                </c:pt>
                <c:pt idx="3">
                  <c:v>0.46256278393783745</c:v>
                </c:pt>
                <c:pt idx="4">
                  <c:v>0.50070706895327344</c:v>
                </c:pt>
              </c:numCache>
            </c:numRef>
          </c:val>
          <c:smooth val="1"/>
          <c:extLst>
            <c:ext xmlns:c16="http://schemas.microsoft.com/office/drawing/2014/chart" uri="{C3380CC4-5D6E-409C-BE32-E72D297353CC}">
              <c16:uniqueId val="{00000008-8816-0943-B982-D8FD36F3516B}"/>
            </c:ext>
          </c:extLst>
        </c:ser>
        <c:ser>
          <c:idx val="0"/>
          <c:order val="2"/>
          <c:tx>
            <c:strRef>
              <c:f>Ethnicity1!$A$16</c:f>
              <c:strCache>
                <c:ptCount val="1"/>
                <c:pt idx="0">
                  <c:v>At School</c:v>
                </c:pt>
              </c:strCache>
            </c:strRef>
          </c:tx>
          <c:spPr>
            <a:ln w="25400" cap="rnd">
              <a:solidFill>
                <a:srgbClr val="7C4982"/>
              </a:solidFill>
              <a:prstDash val="sysDash"/>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9-8816-0943-B982-D8FD36F3516B}"/>
                </c:ext>
              </c:extLst>
            </c:dLbl>
            <c:dLbl>
              <c:idx val="3"/>
              <c:delete val="1"/>
              <c:extLst>
                <c:ext xmlns:c15="http://schemas.microsoft.com/office/drawing/2012/chart" uri="{CE6537A1-D6FC-4f65-9D91-7224C49458BB}"/>
                <c:ext xmlns:c16="http://schemas.microsoft.com/office/drawing/2014/chart" uri="{C3380CC4-5D6E-409C-BE32-E72D297353CC}">
                  <c16:uniqueId val="{0000000A-8816-0943-B982-D8FD36F3516B}"/>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7C498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Ethnicity1!$C$14:$G$14</c:f>
              <c:strCache>
                <c:ptCount val="5"/>
                <c:pt idx="0">
                  <c:v>17-18</c:v>
                </c:pt>
                <c:pt idx="1">
                  <c:v>18-19</c:v>
                </c:pt>
                <c:pt idx="2">
                  <c:v>19-20</c:v>
                </c:pt>
                <c:pt idx="3">
                  <c:v>20-21</c:v>
                </c:pt>
                <c:pt idx="4">
                  <c:v>21-22</c:v>
                </c:pt>
              </c:strCache>
            </c:strRef>
          </c:cat>
          <c:val>
            <c:numRef>
              <c:f>Ethnicity1!$C$16:$G$16</c:f>
              <c:numCache>
                <c:formatCode>0%</c:formatCode>
                <c:ptCount val="5"/>
                <c:pt idx="0">
                  <c:v>0.39892696384137794</c:v>
                </c:pt>
                <c:pt idx="1">
                  <c:v>0.43344064004221095</c:v>
                </c:pt>
                <c:pt idx="2">
                  <c:v>0.45421485905302822</c:v>
                </c:pt>
                <c:pt idx="3">
                  <c:v>0.44655713005046516</c:v>
                </c:pt>
                <c:pt idx="4">
                  <c:v>0.4591778850468991</c:v>
                </c:pt>
              </c:numCache>
            </c:numRef>
          </c:val>
          <c:smooth val="1"/>
          <c:extLst>
            <c:ext xmlns:c16="http://schemas.microsoft.com/office/drawing/2014/chart" uri="{C3380CC4-5D6E-409C-BE32-E72D297353CC}">
              <c16:uniqueId val="{0000000B-8816-0943-B982-D8FD36F3516B}"/>
            </c:ext>
          </c:extLst>
        </c:ser>
        <c:dLbls>
          <c:showLegendKey val="0"/>
          <c:showVal val="0"/>
          <c:showCatName val="0"/>
          <c:showSerName val="0"/>
          <c:showPercent val="0"/>
          <c:showBubbleSize val="0"/>
        </c:dLbls>
        <c:smooth val="0"/>
        <c:axId val="589274384"/>
        <c:axId val="589273400"/>
      </c:lineChart>
      <c:catAx>
        <c:axId val="589274384"/>
        <c:scaling>
          <c:orientation val="minMax"/>
        </c:scaling>
        <c:delete val="0"/>
        <c:axPos val="b"/>
        <c:numFmt formatCode="General" sourceLinked="1"/>
        <c:majorTickMark val="out"/>
        <c:minorTickMark val="none"/>
        <c:tickLblPos val="nextTo"/>
        <c:spPr>
          <a:noFill/>
          <a:ln w="19050" cap="flat" cmpd="sng" algn="ctr">
            <a:no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589273400"/>
        <c:crosses val="autoZero"/>
        <c:auto val="1"/>
        <c:lblAlgn val="ctr"/>
        <c:lblOffset val="100"/>
        <c:noMultiLvlLbl val="0"/>
      </c:catAx>
      <c:valAx>
        <c:axId val="589273400"/>
        <c:scaling>
          <c:orientation val="minMax"/>
          <c:max val="0.8"/>
        </c:scaling>
        <c:delete val="1"/>
        <c:axPos val="l"/>
        <c:numFmt formatCode="0%" sourceLinked="0"/>
        <c:majorTickMark val="out"/>
        <c:minorTickMark val="none"/>
        <c:tickLblPos val="nextTo"/>
        <c:crossAx val="5892743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597597357295488E-2"/>
          <c:y val="2.4742400157726763E-2"/>
          <c:w val="0.97460935372105439"/>
          <c:h val="0.73818885315391913"/>
        </c:manualLayout>
      </c:layout>
      <c:barChart>
        <c:barDir val="col"/>
        <c:grouping val="clustered"/>
        <c:varyColors val="0"/>
        <c:ser>
          <c:idx val="1"/>
          <c:order val="1"/>
          <c:tx>
            <c:strRef>
              <c:f>Ethnicity2!$D$26</c:f>
              <c:strCache>
                <c:ptCount val="1"/>
                <c:pt idx="0">
                  <c:v>West of England</c:v>
                </c:pt>
              </c:strCache>
            </c:strRef>
          </c:tx>
          <c:spPr>
            <a:solidFill>
              <a:schemeClr val="accent5"/>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Ethnicity2!$B$20:$B$25</c:f>
              <c:strCache>
                <c:ptCount val="6"/>
                <c:pt idx="0">
                  <c:v>White Other</c:v>
                </c:pt>
                <c:pt idx="1">
                  <c:v>White British</c:v>
                </c:pt>
                <c:pt idx="2">
                  <c:v>Mixed</c:v>
                </c:pt>
                <c:pt idx="3">
                  <c:v>Asian</c:v>
                </c:pt>
                <c:pt idx="4">
                  <c:v>Black</c:v>
                </c:pt>
                <c:pt idx="5">
                  <c:v>Other ethnicity</c:v>
                </c:pt>
              </c:strCache>
            </c:strRef>
          </c:cat>
          <c:val>
            <c:numRef>
              <c:f>Ethnicity2!$D$20:$D$25</c:f>
              <c:numCache>
                <c:formatCode>0%</c:formatCode>
                <c:ptCount val="6"/>
                <c:pt idx="0">
                  <c:v>0.56646933486792006</c:v>
                </c:pt>
                <c:pt idx="1">
                  <c:v>0.47924113410217822</c:v>
                </c:pt>
                <c:pt idx="2">
                  <c:v>0.47510821681227411</c:v>
                </c:pt>
                <c:pt idx="3">
                  <c:v>0.47224726190107968</c:v>
                </c:pt>
                <c:pt idx="4">
                  <c:v>0.41059713351419846</c:v>
                </c:pt>
                <c:pt idx="5">
                  <c:v>0.3238143061068075</c:v>
                </c:pt>
              </c:numCache>
            </c:numRef>
          </c:val>
          <c:extLst>
            <c:ext xmlns:c16="http://schemas.microsoft.com/office/drawing/2014/chart" uri="{C3380CC4-5D6E-409C-BE32-E72D297353CC}">
              <c16:uniqueId val="{00000000-D545-41DD-8FD8-25A82BC093D9}"/>
            </c:ext>
          </c:extLst>
        </c:ser>
        <c:dLbls>
          <c:showLegendKey val="0"/>
          <c:showVal val="0"/>
          <c:showCatName val="0"/>
          <c:showSerName val="0"/>
          <c:showPercent val="0"/>
          <c:showBubbleSize val="0"/>
        </c:dLbls>
        <c:gapWidth val="30"/>
        <c:overlap val="100"/>
        <c:axId val="713563448"/>
        <c:axId val="713563776"/>
      </c:barChart>
      <c:lineChart>
        <c:grouping val="standard"/>
        <c:varyColors val="0"/>
        <c:ser>
          <c:idx val="0"/>
          <c:order val="0"/>
          <c:tx>
            <c:strRef>
              <c:f>Ethnicity2!$C$19</c:f>
              <c:strCache>
                <c:ptCount val="1"/>
                <c:pt idx="0">
                  <c:v>England</c:v>
                </c:pt>
              </c:strCache>
            </c:strRef>
          </c:tx>
          <c:spPr>
            <a:ln w="25400" cap="rnd">
              <a:noFill/>
              <a:round/>
            </a:ln>
            <a:effectLst/>
          </c:spPr>
          <c:marker>
            <c:symbol val="circle"/>
            <c:size val="8"/>
            <c:spPr>
              <a:solidFill>
                <a:srgbClr val="484043"/>
              </a:solidFill>
              <a:ln w="9525">
                <a:solidFill>
                  <a:schemeClr val="bg1"/>
                </a:solidFill>
              </a:ln>
              <a:effectLst/>
            </c:spPr>
          </c:marker>
          <c:cat>
            <c:strRef>
              <c:f>Ethnicity2!$B$20:$B$25</c:f>
              <c:strCache>
                <c:ptCount val="6"/>
                <c:pt idx="0">
                  <c:v>White Other</c:v>
                </c:pt>
                <c:pt idx="1">
                  <c:v>White British</c:v>
                </c:pt>
                <c:pt idx="2">
                  <c:v>Mixed</c:v>
                </c:pt>
                <c:pt idx="3">
                  <c:v>Asian</c:v>
                </c:pt>
                <c:pt idx="4">
                  <c:v>Black</c:v>
                </c:pt>
                <c:pt idx="5">
                  <c:v>Other ethnicity</c:v>
                </c:pt>
              </c:strCache>
            </c:strRef>
          </c:cat>
          <c:val>
            <c:numRef>
              <c:f>Ethnicity2!$C$20:$C$25</c:f>
              <c:numCache>
                <c:formatCode>0%</c:formatCode>
                <c:ptCount val="6"/>
                <c:pt idx="0">
                  <c:v>0.47973081486283708</c:v>
                </c:pt>
                <c:pt idx="1">
                  <c:v>0.47471506201329344</c:v>
                </c:pt>
                <c:pt idx="2">
                  <c:v>0.45606944247074721</c:v>
                </c:pt>
                <c:pt idx="3">
                  <c:v>0.39999683484066068</c:v>
                </c:pt>
                <c:pt idx="4">
                  <c:v>0.38558668292827547</c:v>
                </c:pt>
                <c:pt idx="5">
                  <c:v>0.38828418087989636</c:v>
                </c:pt>
              </c:numCache>
            </c:numRef>
          </c:val>
          <c:smooth val="0"/>
          <c:extLst>
            <c:ext xmlns:c16="http://schemas.microsoft.com/office/drawing/2014/chart" uri="{C3380CC4-5D6E-409C-BE32-E72D297353CC}">
              <c16:uniqueId val="{00000001-D545-41DD-8FD8-25A82BC093D9}"/>
            </c:ext>
          </c:extLst>
        </c:ser>
        <c:dLbls>
          <c:showLegendKey val="0"/>
          <c:showVal val="0"/>
          <c:showCatName val="0"/>
          <c:showSerName val="0"/>
          <c:showPercent val="0"/>
          <c:showBubbleSize val="0"/>
        </c:dLbls>
        <c:marker val="1"/>
        <c:smooth val="0"/>
        <c:axId val="713563448"/>
        <c:axId val="713563776"/>
      </c:lineChart>
      <c:catAx>
        <c:axId val="713563448"/>
        <c:scaling>
          <c:orientation val="minMax"/>
        </c:scaling>
        <c:delete val="0"/>
        <c:axPos val="b"/>
        <c:numFmt formatCode="General" sourceLinked="1"/>
        <c:majorTickMark val="none"/>
        <c:minorTickMark val="none"/>
        <c:tickLblPos val="nextTo"/>
        <c:spPr>
          <a:noFill/>
          <a:ln w="19050" cap="flat" cmpd="sng" algn="ctr">
            <a:solidFill>
              <a:schemeClr val="tx2"/>
            </a:solidFill>
            <a:round/>
          </a:ln>
          <a:effectLst/>
        </c:spPr>
        <c:txPr>
          <a:bodyPr rot="-6000000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crossAx val="713563776"/>
        <c:crosses val="autoZero"/>
        <c:auto val="1"/>
        <c:lblAlgn val="ctr"/>
        <c:lblOffset val="100"/>
        <c:noMultiLvlLbl val="0"/>
      </c:catAx>
      <c:valAx>
        <c:axId val="713563776"/>
        <c:scaling>
          <c:orientation val="minMax"/>
          <c:max val="1"/>
          <c:min val="0"/>
        </c:scaling>
        <c:delete val="1"/>
        <c:axPos val="l"/>
        <c:numFmt formatCode="0%" sourceLinked="0"/>
        <c:majorTickMark val="none"/>
        <c:minorTickMark val="none"/>
        <c:tickLblPos val="nextTo"/>
        <c:crossAx val="713563448"/>
        <c:crosses val="autoZero"/>
        <c:crossBetween val="between"/>
        <c:majorUnit val="0.2"/>
      </c:valAx>
      <c:spPr>
        <a:noFill/>
        <a:ln>
          <a:noFill/>
        </a:ln>
        <a:effectLst/>
      </c:spPr>
    </c:plotArea>
    <c:legend>
      <c:legendPos val="b"/>
      <c:layout>
        <c:manualLayout>
          <c:xMode val="edge"/>
          <c:yMode val="edge"/>
          <c:x val="0.25457119829850144"/>
          <c:y val="0.93858764499863401"/>
          <c:w val="0.52471628229697498"/>
          <c:h val="3.6175761941429227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045900190311263E-2"/>
          <c:y val="7.6173400860103754E-2"/>
          <c:w val="0.9441624365482234"/>
          <c:h val="0.78878562714871914"/>
        </c:manualLayout>
      </c:layout>
      <c:lineChart>
        <c:grouping val="standard"/>
        <c:varyColors val="0"/>
        <c:ser>
          <c:idx val="1"/>
          <c:order val="0"/>
          <c:tx>
            <c:strRef>
              <c:f>Disability!$A$21</c:f>
              <c:strCache>
                <c:ptCount val="1"/>
                <c:pt idx="0">
                  <c:v>Outside School</c:v>
                </c:pt>
              </c:strCache>
            </c:strRef>
          </c:tx>
          <c:spPr>
            <a:ln w="25400" cap="rnd">
              <a:solidFill>
                <a:schemeClr val="accent6"/>
              </a:solidFill>
              <a:prstDash val="sysDash"/>
              <a:round/>
            </a:ln>
            <a:effectLst/>
          </c:spPr>
          <c:marker>
            <c:symbol val="none"/>
          </c:marker>
          <c:cat>
            <c:strRef>
              <c:f>Disability!$C$13:$G$13</c:f>
              <c:strCache>
                <c:ptCount val="5"/>
                <c:pt idx="0">
                  <c:v>17-18</c:v>
                </c:pt>
                <c:pt idx="1">
                  <c:v>18-19</c:v>
                </c:pt>
                <c:pt idx="2">
                  <c:v>19-20</c:v>
                </c:pt>
                <c:pt idx="3">
                  <c:v>20-21</c:v>
                </c:pt>
                <c:pt idx="4">
                  <c:v>21-22</c:v>
                </c:pt>
              </c:strCache>
            </c:strRef>
          </c:cat>
          <c:val>
            <c:numRef>
              <c:f>Disability!$C$21:$G$21</c:f>
              <c:numCache>
                <c:formatCode>General</c:formatCode>
                <c:ptCount val="5"/>
                <c:pt idx="2" formatCode="0%">
                  <c:v>0.56606614717450687</c:v>
                </c:pt>
                <c:pt idx="3" formatCode="0%">
                  <c:v>0.55686263370172484</c:v>
                </c:pt>
                <c:pt idx="4" formatCode="0%">
                  <c:v>0.57758192083338167</c:v>
                </c:pt>
              </c:numCache>
            </c:numRef>
          </c:val>
          <c:smooth val="1"/>
          <c:extLst>
            <c:ext xmlns:c16="http://schemas.microsoft.com/office/drawing/2014/chart" uri="{C3380CC4-5D6E-409C-BE32-E72D297353CC}">
              <c16:uniqueId val="{00000000-4C27-4933-B8FA-87064A1EED33}"/>
            </c:ext>
          </c:extLst>
        </c:ser>
        <c:ser>
          <c:idx val="2"/>
          <c:order val="1"/>
          <c:tx>
            <c:strRef>
              <c:f>Disability!$A$19</c:f>
              <c:strCache>
                <c:ptCount val="1"/>
                <c:pt idx="0">
                  <c:v>Everywhere</c:v>
                </c:pt>
              </c:strCache>
            </c:strRef>
          </c:tx>
          <c:spPr>
            <a:ln w="76200" cap="rnd">
              <a:solidFill>
                <a:schemeClr val="accent5">
                  <a:alpha val="50000"/>
                </a:schemeClr>
              </a:solidFill>
              <a:prstDash val="solid"/>
              <a:round/>
            </a:ln>
            <a:effectLst/>
          </c:spPr>
          <c:marker>
            <c:symbol val="circle"/>
            <c:size val="10"/>
            <c:spPr>
              <a:solidFill>
                <a:schemeClr val="accent5"/>
              </a:solidFill>
              <a:ln w="12700">
                <a:solidFill>
                  <a:schemeClr val="bg1"/>
                </a:solidFill>
              </a:ln>
              <a:effectLst/>
            </c:spPr>
          </c:marker>
          <c:cat>
            <c:strRef>
              <c:f>Disability!$C$13:$G$13</c:f>
              <c:strCache>
                <c:ptCount val="5"/>
                <c:pt idx="0">
                  <c:v>17-18</c:v>
                </c:pt>
                <c:pt idx="1">
                  <c:v>18-19</c:v>
                </c:pt>
                <c:pt idx="2">
                  <c:v>19-20</c:v>
                </c:pt>
                <c:pt idx="3">
                  <c:v>20-21</c:v>
                </c:pt>
                <c:pt idx="4">
                  <c:v>21-22</c:v>
                </c:pt>
              </c:strCache>
            </c:strRef>
          </c:cat>
          <c:val>
            <c:numRef>
              <c:f>Disability!$C$19:$G$19</c:f>
              <c:numCache>
                <c:formatCode>General</c:formatCode>
                <c:ptCount val="5"/>
                <c:pt idx="2" formatCode="0%">
                  <c:v>0.47867375898264541</c:v>
                </c:pt>
                <c:pt idx="3" formatCode="0%">
                  <c:v>0.46752395926838858</c:v>
                </c:pt>
                <c:pt idx="4" formatCode="0%">
                  <c:v>0.48493474248075347</c:v>
                </c:pt>
              </c:numCache>
            </c:numRef>
          </c:val>
          <c:smooth val="1"/>
          <c:extLst>
            <c:ext xmlns:c16="http://schemas.microsoft.com/office/drawing/2014/chart" uri="{C3380CC4-5D6E-409C-BE32-E72D297353CC}">
              <c16:uniqueId val="{00000001-4C27-4933-B8FA-87064A1EED33}"/>
            </c:ext>
          </c:extLst>
        </c:ser>
        <c:ser>
          <c:idx val="0"/>
          <c:order val="2"/>
          <c:tx>
            <c:strRef>
              <c:f>Disability!$A$20</c:f>
              <c:strCache>
                <c:ptCount val="1"/>
                <c:pt idx="0">
                  <c:v>At School</c:v>
                </c:pt>
              </c:strCache>
            </c:strRef>
          </c:tx>
          <c:spPr>
            <a:ln w="25400" cap="rnd">
              <a:solidFill>
                <a:srgbClr val="7C4982"/>
              </a:solidFill>
              <a:prstDash val="sysDash"/>
              <a:round/>
            </a:ln>
            <a:effectLst/>
          </c:spPr>
          <c:marker>
            <c:symbol val="none"/>
          </c:marker>
          <c:cat>
            <c:strRef>
              <c:f>Disability!$C$13:$G$13</c:f>
              <c:strCache>
                <c:ptCount val="5"/>
                <c:pt idx="0">
                  <c:v>17-18</c:v>
                </c:pt>
                <c:pt idx="1">
                  <c:v>18-19</c:v>
                </c:pt>
                <c:pt idx="2">
                  <c:v>19-20</c:v>
                </c:pt>
                <c:pt idx="3">
                  <c:v>20-21</c:v>
                </c:pt>
                <c:pt idx="4">
                  <c:v>21-22</c:v>
                </c:pt>
              </c:strCache>
            </c:strRef>
          </c:cat>
          <c:val>
            <c:numRef>
              <c:f>Disability!$C$20:$G$20</c:f>
              <c:numCache>
                <c:formatCode>General</c:formatCode>
                <c:ptCount val="5"/>
                <c:pt idx="2" formatCode="0%">
                  <c:v>0.42939273269332917</c:v>
                </c:pt>
                <c:pt idx="3" formatCode="0%">
                  <c:v>0.46075492377427457</c:v>
                </c:pt>
                <c:pt idx="4" formatCode="0%">
                  <c:v>0.43349061328029304</c:v>
                </c:pt>
              </c:numCache>
            </c:numRef>
          </c:val>
          <c:smooth val="1"/>
          <c:extLst>
            <c:ext xmlns:c16="http://schemas.microsoft.com/office/drawing/2014/chart" uri="{C3380CC4-5D6E-409C-BE32-E72D297353CC}">
              <c16:uniqueId val="{00000002-4C27-4933-B8FA-87064A1EED33}"/>
            </c:ext>
          </c:extLst>
        </c:ser>
        <c:dLbls>
          <c:showLegendKey val="0"/>
          <c:showVal val="0"/>
          <c:showCatName val="0"/>
          <c:showSerName val="0"/>
          <c:showPercent val="0"/>
          <c:showBubbleSize val="0"/>
        </c:dLbls>
        <c:smooth val="0"/>
        <c:axId val="589274384"/>
        <c:axId val="589273400"/>
      </c:lineChart>
      <c:catAx>
        <c:axId val="589274384"/>
        <c:scaling>
          <c:orientation val="minMax"/>
        </c:scaling>
        <c:delete val="1"/>
        <c:axPos val="b"/>
        <c:numFmt formatCode="General" sourceLinked="1"/>
        <c:majorTickMark val="out"/>
        <c:minorTickMark val="none"/>
        <c:tickLblPos val="nextTo"/>
        <c:crossAx val="589273400"/>
        <c:crosses val="autoZero"/>
        <c:auto val="1"/>
        <c:lblAlgn val="ctr"/>
        <c:lblOffset val="100"/>
        <c:noMultiLvlLbl val="0"/>
      </c:catAx>
      <c:valAx>
        <c:axId val="589273400"/>
        <c:scaling>
          <c:orientation val="minMax"/>
          <c:max val="0.8"/>
        </c:scaling>
        <c:delete val="1"/>
        <c:axPos val="l"/>
        <c:numFmt formatCode="0%" sourceLinked="0"/>
        <c:majorTickMark val="out"/>
        <c:minorTickMark val="none"/>
        <c:tickLblPos val="nextTo"/>
        <c:crossAx val="589274384"/>
        <c:crosses val="autoZero"/>
        <c:crossBetween val="between"/>
      </c:valAx>
      <c:spPr>
        <a:noFill/>
        <a:ln>
          <a:noFill/>
        </a:ln>
        <a:effectLst/>
      </c:spPr>
    </c:plotArea>
    <c:legend>
      <c:legendPos val="b"/>
      <c:layout>
        <c:manualLayout>
          <c:xMode val="edge"/>
          <c:yMode val="edge"/>
          <c:x val="0"/>
          <c:y val="3.2333986420711502E-2"/>
          <c:w val="0.99373982556886831"/>
          <c:h val="0.94888667085628386"/>
        </c:manualLayout>
      </c:layout>
      <c:overlay val="0"/>
      <c:spPr>
        <a:solidFill>
          <a:schemeClr val="bg1"/>
        </a:solid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IDACI!$B$13</c:f>
          <c:strCache>
            <c:ptCount val="1"/>
            <c:pt idx="0">
              <c:v>Children attending schools in deprived areas</c:v>
            </c:pt>
          </c:strCache>
        </c:strRef>
      </c:tx>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2.1045900190311263E-2"/>
          <c:y val="7.6173400860103754E-2"/>
          <c:w val="0.9441624365482234"/>
          <c:h val="0.78878562714871914"/>
        </c:manualLayout>
      </c:layout>
      <c:lineChart>
        <c:grouping val="standard"/>
        <c:varyColors val="0"/>
        <c:ser>
          <c:idx val="1"/>
          <c:order val="0"/>
          <c:tx>
            <c:strRef>
              <c:f>IDACI!$A$17</c:f>
              <c:strCache>
                <c:ptCount val="1"/>
                <c:pt idx="0">
                  <c:v>Outside School</c:v>
                </c:pt>
              </c:strCache>
            </c:strRef>
          </c:tx>
          <c:spPr>
            <a:ln w="25400" cap="rnd">
              <a:solidFill>
                <a:schemeClr val="accent6"/>
              </a:solidFill>
              <a:prstDash val="sysDash"/>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0-F485-D64D-BCC1-1A34504CF4DA}"/>
                </c:ext>
              </c:extLst>
            </c:dLbl>
            <c:dLbl>
              <c:idx val="2"/>
              <c:layout>
                <c:manualLayout>
                  <c:x val="-7.6288659793814434E-3"/>
                  <c:y val="-2.3866030830653213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485-D64D-BCC1-1A34504CF4DA}"/>
                </c:ext>
              </c:extLst>
            </c:dLbl>
            <c:dLbl>
              <c:idx val="3"/>
              <c:delete val="1"/>
              <c:extLst>
                <c:ext xmlns:c15="http://schemas.microsoft.com/office/drawing/2012/chart" uri="{CE6537A1-D6FC-4f65-9D91-7224C49458BB}"/>
                <c:ext xmlns:c16="http://schemas.microsoft.com/office/drawing/2014/chart" uri="{C3380CC4-5D6E-409C-BE32-E72D297353CC}">
                  <c16:uniqueId val="{00000001-F485-D64D-BCC1-1A34504CF4DA}"/>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accent6"/>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IDACI!$C$14:$G$14</c:f>
              <c:strCache>
                <c:ptCount val="5"/>
                <c:pt idx="0">
                  <c:v>17-18</c:v>
                </c:pt>
                <c:pt idx="1">
                  <c:v>18-19</c:v>
                </c:pt>
                <c:pt idx="2">
                  <c:v>19-20</c:v>
                </c:pt>
                <c:pt idx="3">
                  <c:v>20-21</c:v>
                </c:pt>
                <c:pt idx="4">
                  <c:v>21-22</c:v>
                </c:pt>
              </c:strCache>
            </c:strRef>
          </c:cat>
          <c:val>
            <c:numRef>
              <c:f>IDACI!$C$17:$G$17</c:f>
              <c:numCache>
                <c:formatCode>0%</c:formatCode>
                <c:ptCount val="5"/>
                <c:pt idx="0">
                  <c:v>0.51465699865701398</c:v>
                </c:pt>
                <c:pt idx="1">
                  <c:v>0.59239024951009989</c:v>
                </c:pt>
                <c:pt idx="2">
                  <c:v>0.48267849359206516</c:v>
                </c:pt>
                <c:pt idx="4">
                  <c:v>0.5466004929654863</c:v>
                </c:pt>
              </c:numCache>
            </c:numRef>
          </c:val>
          <c:smooth val="1"/>
          <c:extLst>
            <c:ext xmlns:c16="http://schemas.microsoft.com/office/drawing/2014/chart" uri="{C3380CC4-5D6E-409C-BE32-E72D297353CC}">
              <c16:uniqueId val="{00000002-F485-D64D-BCC1-1A34504CF4DA}"/>
            </c:ext>
          </c:extLst>
        </c:ser>
        <c:ser>
          <c:idx val="2"/>
          <c:order val="1"/>
          <c:tx>
            <c:strRef>
              <c:f>IDACI!$A$15</c:f>
              <c:strCache>
                <c:ptCount val="1"/>
                <c:pt idx="0">
                  <c:v>Everywhere</c:v>
                </c:pt>
              </c:strCache>
            </c:strRef>
          </c:tx>
          <c:spPr>
            <a:ln w="76200" cap="rnd">
              <a:solidFill>
                <a:schemeClr val="accent5">
                  <a:alpha val="50000"/>
                </a:schemeClr>
              </a:solidFill>
              <a:prstDash val="solid"/>
              <a:round/>
            </a:ln>
            <a:effectLst/>
          </c:spPr>
          <c:marker>
            <c:symbol val="circle"/>
            <c:size val="10"/>
            <c:spPr>
              <a:solidFill>
                <a:schemeClr val="accent5"/>
              </a:solidFill>
              <a:ln w="12700">
                <a:solidFill>
                  <a:schemeClr val="bg1"/>
                </a:solidFill>
              </a:ln>
              <a:effectLst/>
            </c:spPr>
          </c:marker>
          <c:dLbls>
            <c:dLbl>
              <c:idx val="0"/>
              <c:layout>
                <c:manualLayout>
                  <c:x val="-0.1049942726231386"/>
                  <c:y val="-1.96010005791529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485-D64D-BCC1-1A34504CF4DA}"/>
                </c:ext>
              </c:extLst>
            </c:dLbl>
            <c:dLbl>
              <c:idx val="1"/>
              <c:delete val="1"/>
              <c:extLst>
                <c:ext xmlns:c15="http://schemas.microsoft.com/office/drawing/2012/chart" uri="{CE6537A1-D6FC-4f65-9D91-7224C49458BB}"/>
                <c:ext xmlns:c16="http://schemas.microsoft.com/office/drawing/2014/chart" uri="{C3380CC4-5D6E-409C-BE32-E72D297353CC}">
                  <c16:uniqueId val="{00000003-F485-D64D-BCC1-1A34504CF4DA}"/>
                </c:ext>
              </c:extLst>
            </c:dLbl>
            <c:dLbl>
              <c:idx val="2"/>
              <c:delete val="1"/>
              <c:extLst>
                <c:ext xmlns:c15="http://schemas.microsoft.com/office/drawing/2012/chart" uri="{CE6537A1-D6FC-4f65-9D91-7224C49458BB}"/>
                <c:ext xmlns:c16="http://schemas.microsoft.com/office/drawing/2014/chart" uri="{C3380CC4-5D6E-409C-BE32-E72D297353CC}">
                  <c16:uniqueId val="{00000004-F485-D64D-BCC1-1A34504CF4DA}"/>
                </c:ext>
              </c:extLst>
            </c:dLbl>
            <c:dLbl>
              <c:idx val="3"/>
              <c:delete val="1"/>
              <c:extLst>
                <c:ext xmlns:c15="http://schemas.microsoft.com/office/drawing/2012/chart" uri="{CE6537A1-D6FC-4f65-9D91-7224C49458BB}"/>
                <c:ext xmlns:c16="http://schemas.microsoft.com/office/drawing/2014/chart" uri="{C3380CC4-5D6E-409C-BE32-E72D297353CC}">
                  <c16:uniqueId val="{00000005-F485-D64D-BCC1-1A34504CF4DA}"/>
                </c:ext>
              </c:extLst>
            </c:dLbl>
            <c:dLbl>
              <c:idx val="4"/>
              <c:layout>
                <c:manualLayout>
                  <c:x val="-1.2008550477582055E-2"/>
                  <c:y val="-3.52580927384077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485-D64D-BCC1-1A34504CF4DA}"/>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accent5"/>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IDACI!$C$14:$G$14</c:f>
              <c:strCache>
                <c:ptCount val="5"/>
                <c:pt idx="0">
                  <c:v>17-18</c:v>
                </c:pt>
                <c:pt idx="1">
                  <c:v>18-19</c:v>
                </c:pt>
                <c:pt idx="2">
                  <c:v>19-20</c:v>
                </c:pt>
                <c:pt idx="3">
                  <c:v>20-21</c:v>
                </c:pt>
                <c:pt idx="4">
                  <c:v>21-22</c:v>
                </c:pt>
              </c:strCache>
            </c:strRef>
          </c:cat>
          <c:val>
            <c:numRef>
              <c:f>IDACI!$C$15:$G$15</c:f>
              <c:numCache>
                <c:formatCode>0%</c:formatCode>
                <c:ptCount val="5"/>
                <c:pt idx="0">
                  <c:v>0.46017504619913652</c:v>
                </c:pt>
                <c:pt idx="1">
                  <c:v>0.51342948563857016</c:v>
                </c:pt>
                <c:pt idx="2">
                  <c:v>0.44548383818689546</c:v>
                </c:pt>
                <c:pt idx="4">
                  <c:v>0.48414953452981935</c:v>
                </c:pt>
              </c:numCache>
            </c:numRef>
          </c:val>
          <c:smooth val="1"/>
          <c:extLst>
            <c:ext xmlns:c16="http://schemas.microsoft.com/office/drawing/2014/chart" uri="{C3380CC4-5D6E-409C-BE32-E72D297353CC}">
              <c16:uniqueId val="{00000007-F485-D64D-BCC1-1A34504CF4DA}"/>
            </c:ext>
          </c:extLst>
        </c:ser>
        <c:ser>
          <c:idx val="0"/>
          <c:order val="2"/>
          <c:tx>
            <c:strRef>
              <c:f>IDACI!$A$16</c:f>
              <c:strCache>
                <c:ptCount val="1"/>
                <c:pt idx="0">
                  <c:v>At School</c:v>
                </c:pt>
              </c:strCache>
            </c:strRef>
          </c:tx>
          <c:spPr>
            <a:ln w="25400" cap="rnd">
              <a:solidFill>
                <a:srgbClr val="7C4982"/>
              </a:solidFill>
              <a:prstDash val="sysDash"/>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8-F485-D64D-BCC1-1A34504CF4DA}"/>
                </c:ext>
              </c:extLst>
            </c:dLbl>
            <c:dLbl>
              <c:idx val="2"/>
              <c:layout>
                <c:manualLayout>
                  <c:x val="-9.9198167239404351E-3"/>
                  <c:y val="-7.0030682784370264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485-D64D-BCC1-1A34504CF4DA}"/>
                </c:ext>
              </c:extLst>
            </c:dLbl>
            <c:dLbl>
              <c:idx val="3"/>
              <c:delete val="1"/>
              <c:extLst>
                <c:ext xmlns:c15="http://schemas.microsoft.com/office/drawing/2012/chart" uri="{CE6537A1-D6FC-4f65-9D91-7224C49458BB}"/>
                <c:ext xmlns:c16="http://schemas.microsoft.com/office/drawing/2014/chart" uri="{C3380CC4-5D6E-409C-BE32-E72D297353CC}">
                  <c16:uniqueId val="{00000009-F485-D64D-BCC1-1A34504CF4DA}"/>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7C498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IDACI!$C$14:$G$14</c:f>
              <c:strCache>
                <c:ptCount val="5"/>
                <c:pt idx="0">
                  <c:v>17-18</c:v>
                </c:pt>
                <c:pt idx="1">
                  <c:v>18-19</c:v>
                </c:pt>
                <c:pt idx="2">
                  <c:v>19-20</c:v>
                </c:pt>
                <c:pt idx="3">
                  <c:v>20-21</c:v>
                </c:pt>
                <c:pt idx="4">
                  <c:v>21-22</c:v>
                </c:pt>
              </c:strCache>
            </c:strRef>
          </c:cat>
          <c:val>
            <c:numRef>
              <c:f>IDACI!$C$16:$G$16</c:f>
              <c:numCache>
                <c:formatCode>0%</c:formatCode>
                <c:ptCount val="5"/>
                <c:pt idx="0">
                  <c:v>0.4240996307528454</c:v>
                </c:pt>
                <c:pt idx="1">
                  <c:v>0.49585218576474743</c:v>
                </c:pt>
                <c:pt idx="2">
                  <c:v>0.53817651472148809</c:v>
                </c:pt>
                <c:pt idx="4">
                  <c:v>0.47440757862025368</c:v>
                </c:pt>
              </c:numCache>
            </c:numRef>
          </c:val>
          <c:smooth val="1"/>
          <c:extLst>
            <c:ext xmlns:c16="http://schemas.microsoft.com/office/drawing/2014/chart" uri="{C3380CC4-5D6E-409C-BE32-E72D297353CC}">
              <c16:uniqueId val="{0000000A-F485-D64D-BCC1-1A34504CF4DA}"/>
            </c:ext>
          </c:extLst>
        </c:ser>
        <c:dLbls>
          <c:dLblPos val="t"/>
          <c:showLegendKey val="0"/>
          <c:showVal val="1"/>
          <c:showCatName val="0"/>
          <c:showSerName val="0"/>
          <c:showPercent val="0"/>
          <c:showBubbleSize val="0"/>
        </c:dLbls>
        <c:smooth val="0"/>
        <c:axId val="589274384"/>
        <c:axId val="589273400"/>
      </c:lineChart>
      <c:catAx>
        <c:axId val="589274384"/>
        <c:scaling>
          <c:orientation val="minMax"/>
        </c:scaling>
        <c:delete val="0"/>
        <c:axPos val="b"/>
        <c:numFmt formatCode="General" sourceLinked="1"/>
        <c:majorTickMark val="out"/>
        <c:minorTickMark val="none"/>
        <c:tickLblPos val="nextTo"/>
        <c:spPr>
          <a:noFill/>
          <a:ln w="19050" cap="flat" cmpd="sng" algn="ctr">
            <a:no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589273400"/>
        <c:crosses val="autoZero"/>
        <c:auto val="1"/>
        <c:lblAlgn val="ctr"/>
        <c:lblOffset val="100"/>
        <c:noMultiLvlLbl val="0"/>
      </c:catAx>
      <c:valAx>
        <c:axId val="589273400"/>
        <c:scaling>
          <c:orientation val="minMax"/>
          <c:max val="0.8"/>
        </c:scaling>
        <c:delete val="1"/>
        <c:axPos val="l"/>
        <c:numFmt formatCode="0%" sourceLinked="0"/>
        <c:majorTickMark val="out"/>
        <c:minorTickMark val="none"/>
        <c:tickLblPos val="nextTo"/>
        <c:crossAx val="5892743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IDACI!$B$19</c:f>
          <c:strCache>
            <c:ptCount val="1"/>
            <c:pt idx="0">
              <c:v>Children attending schools in affluent areas</c:v>
            </c:pt>
          </c:strCache>
        </c:strRef>
      </c:tx>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2.1045900190311263E-2"/>
          <c:y val="7.6173400860103754E-2"/>
          <c:w val="0.9441624365482234"/>
          <c:h val="0.78878562714871914"/>
        </c:manualLayout>
      </c:layout>
      <c:lineChart>
        <c:grouping val="standard"/>
        <c:varyColors val="0"/>
        <c:ser>
          <c:idx val="1"/>
          <c:order val="0"/>
          <c:tx>
            <c:strRef>
              <c:f>IDACI!$A$23</c:f>
              <c:strCache>
                <c:ptCount val="1"/>
                <c:pt idx="0">
                  <c:v>Outside School</c:v>
                </c:pt>
              </c:strCache>
            </c:strRef>
          </c:tx>
          <c:spPr>
            <a:ln w="25400" cap="rnd">
              <a:solidFill>
                <a:schemeClr val="accent6"/>
              </a:solidFill>
              <a:prstDash val="sysDash"/>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0-B81E-9A4B-8C1D-3FCFD3BD7063}"/>
                </c:ext>
              </c:extLst>
            </c:dLbl>
            <c:dLbl>
              <c:idx val="3"/>
              <c:delete val="1"/>
              <c:extLst>
                <c:ext xmlns:c15="http://schemas.microsoft.com/office/drawing/2012/chart" uri="{CE6537A1-D6FC-4f65-9D91-7224C49458BB}"/>
                <c:ext xmlns:c16="http://schemas.microsoft.com/office/drawing/2014/chart" uri="{C3380CC4-5D6E-409C-BE32-E72D297353CC}">
                  <c16:uniqueId val="{00000001-B81E-9A4B-8C1D-3FCFD3BD7063}"/>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accent6"/>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IDACI!$C$14:$G$14</c:f>
              <c:strCache>
                <c:ptCount val="5"/>
                <c:pt idx="0">
                  <c:v>17-18</c:v>
                </c:pt>
                <c:pt idx="1">
                  <c:v>18-19</c:v>
                </c:pt>
                <c:pt idx="2">
                  <c:v>19-20</c:v>
                </c:pt>
                <c:pt idx="3">
                  <c:v>20-21</c:v>
                </c:pt>
                <c:pt idx="4">
                  <c:v>21-22</c:v>
                </c:pt>
              </c:strCache>
            </c:strRef>
          </c:cat>
          <c:val>
            <c:numRef>
              <c:f>IDACI!$C$23:$G$23</c:f>
              <c:numCache>
                <c:formatCode>0%</c:formatCode>
                <c:ptCount val="5"/>
                <c:pt idx="0">
                  <c:v>0.55008354334763121</c:v>
                </c:pt>
                <c:pt idx="1">
                  <c:v>0.51676592898379703</c:v>
                </c:pt>
                <c:pt idx="2">
                  <c:v>0.58484804343333352</c:v>
                </c:pt>
                <c:pt idx="3">
                  <c:v>0.51053996773515098</c:v>
                </c:pt>
                <c:pt idx="4">
                  <c:v>0.6298344093512942</c:v>
                </c:pt>
              </c:numCache>
            </c:numRef>
          </c:val>
          <c:smooth val="1"/>
          <c:extLst>
            <c:ext xmlns:c16="http://schemas.microsoft.com/office/drawing/2014/chart" uri="{C3380CC4-5D6E-409C-BE32-E72D297353CC}">
              <c16:uniqueId val="{00000002-B81E-9A4B-8C1D-3FCFD3BD7063}"/>
            </c:ext>
          </c:extLst>
        </c:ser>
        <c:ser>
          <c:idx val="2"/>
          <c:order val="1"/>
          <c:tx>
            <c:strRef>
              <c:f>IDACI!$A$21</c:f>
              <c:strCache>
                <c:ptCount val="1"/>
                <c:pt idx="0">
                  <c:v>Everywhere</c:v>
                </c:pt>
              </c:strCache>
            </c:strRef>
          </c:tx>
          <c:spPr>
            <a:ln w="76200" cap="rnd">
              <a:solidFill>
                <a:schemeClr val="accent5">
                  <a:alpha val="50000"/>
                </a:schemeClr>
              </a:solidFill>
              <a:prstDash val="solid"/>
              <a:round/>
            </a:ln>
            <a:effectLst/>
          </c:spPr>
          <c:marker>
            <c:symbol val="circle"/>
            <c:size val="10"/>
            <c:spPr>
              <a:solidFill>
                <a:schemeClr val="accent5"/>
              </a:solidFill>
              <a:ln w="12700">
                <a:solidFill>
                  <a:schemeClr val="bg1"/>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3-B81E-9A4B-8C1D-3FCFD3BD7063}"/>
                </c:ext>
              </c:extLst>
            </c:dLbl>
            <c:dLbl>
              <c:idx val="2"/>
              <c:delete val="1"/>
              <c:extLst>
                <c:ext xmlns:c15="http://schemas.microsoft.com/office/drawing/2012/chart" uri="{CE6537A1-D6FC-4f65-9D91-7224C49458BB}"/>
                <c:ext xmlns:c16="http://schemas.microsoft.com/office/drawing/2014/chart" uri="{C3380CC4-5D6E-409C-BE32-E72D297353CC}">
                  <c16:uniqueId val="{00000004-B81E-9A4B-8C1D-3FCFD3BD7063}"/>
                </c:ext>
              </c:extLst>
            </c:dLbl>
            <c:dLbl>
              <c:idx val="3"/>
              <c:delete val="1"/>
              <c:extLst>
                <c:ext xmlns:c15="http://schemas.microsoft.com/office/drawing/2012/chart" uri="{CE6537A1-D6FC-4f65-9D91-7224C49458BB}"/>
                <c:ext xmlns:c16="http://schemas.microsoft.com/office/drawing/2014/chart" uri="{C3380CC4-5D6E-409C-BE32-E72D297353CC}">
                  <c16:uniqueId val="{00000005-B81E-9A4B-8C1D-3FCFD3BD7063}"/>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accent5"/>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IDACI!$C$14:$G$14</c:f>
              <c:strCache>
                <c:ptCount val="5"/>
                <c:pt idx="0">
                  <c:v>17-18</c:v>
                </c:pt>
                <c:pt idx="1">
                  <c:v>18-19</c:v>
                </c:pt>
                <c:pt idx="2">
                  <c:v>19-20</c:v>
                </c:pt>
                <c:pt idx="3">
                  <c:v>20-21</c:v>
                </c:pt>
                <c:pt idx="4">
                  <c:v>21-22</c:v>
                </c:pt>
              </c:strCache>
            </c:strRef>
          </c:cat>
          <c:val>
            <c:numRef>
              <c:f>IDACI!$C$21:$G$21</c:f>
              <c:numCache>
                <c:formatCode>0%</c:formatCode>
                <c:ptCount val="5"/>
                <c:pt idx="0">
                  <c:v>0.43385969959658016</c:v>
                </c:pt>
                <c:pt idx="1">
                  <c:v>0.43800349381361553</c:v>
                </c:pt>
                <c:pt idx="2">
                  <c:v>0.47470075916986187</c:v>
                </c:pt>
                <c:pt idx="3">
                  <c:v>0.42793728362367173</c:v>
                </c:pt>
                <c:pt idx="4">
                  <c:v>0.50633282194154428</c:v>
                </c:pt>
              </c:numCache>
            </c:numRef>
          </c:val>
          <c:smooth val="1"/>
          <c:extLst>
            <c:ext xmlns:c16="http://schemas.microsoft.com/office/drawing/2014/chart" uri="{C3380CC4-5D6E-409C-BE32-E72D297353CC}">
              <c16:uniqueId val="{00000006-B81E-9A4B-8C1D-3FCFD3BD7063}"/>
            </c:ext>
          </c:extLst>
        </c:ser>
        <c:ser>
          <c:idx val="0"/>
          <c:order val="2"/>
          <c:tx>
            <c:strRef>
              <c:f>IDACI!$A$22</c:f>
              <c:strCache>
                <c:ptCount val="1"/>
                <c:pt idx="0">
                  <c:v>At School</c:v>
                </c:pt>
              </c:strCache>
            </c:strRef>
          </c:tx>
          <c:spPr>
            <a:ln w="25400" cap="rnd">
              <a:solidFill>
                <a:srgbClr val="7C4982"/>
              </a:solidFill>
              <a:prstDash val="sysDash"/>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7-B81E-9A4B-8C1D-3FCFD3BD7063}"/>
                </c:ext>
              </c:extLst>
            </c:dLbl>
            <c:dLbl>
              <c:idx val="3"/>
              <c:delete val="1"/>
              <c:extLst>
                <c:ext xmlns:c15="http://schemas.microsoft.com/office/drawing/2012/chart" uri="{CE6537A1-D6FC-4f65-9D91-7224C49458BB}"/>
                <c:ext xmlns:c16="http://schemas.microsoft.com/office/drawing/2014/chart" uri="{C3380CC4-5D6E-409C-BE32-E72D297353CC}">
                  <c16:uniqueId val="{00000008-B81E-9A4B-8C1D-3FCFD3BD7063}"/>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7C498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IDACI!$C$14:$G$14</c:f>
              <c:strCache>
                <c:ptCount val="5"/>
                <c:pt idx="0">
                  <c:v>17-18</c:v>
                </c:pt>
                <c:pt idx="1">
                  <c:v>18-19</c:v>
                </c:pt>
                <c:pt idx="2">
                  <c:v>19-20</c:v>
                </c:pt>
                <c:pt idx="3">
                  <c:v>20-21</c:v>
                </c:pt>
                <c:pt idx="4">
                  <c:v>21-22</c:v>
                </c:pt>
              </c:strCache>
            </c:strRef>
          </c:cat>
          <c:val>
            <c:numRef>
              <c:f>IDACI!$C$22:$G$22</c:f>
              <c:numCache>
                <c:formatCode>0%</c:formatCode>
                <c:ptCount val="5"/>
                <c:pt idx="0">
                  <c:v>0.40646115008859501</c:v>
                </c:pt>
                <c:pt idx="1">
                  <c:v>0.37087197578643694</c:v>
                </c:pt>
                <c:pt idx="2">
                  <c:v>0.40652598640761856</c:v>
                </c:pt>
                <c:pt idx="3">
                  <c:v>0.41831143998358411</c:v>
                </c:pt>
                <c:pt idx="4">
                  <c:v>0.44648744111647598</c:v>
                </c:pt>
              </c:numCache>
            </c:numRef>
          </c:val>
          <c:smooth val="1"/>
          <c:extLst>
            <c:ext xmlns:c16="http://schemas.microsoft.com/office/drawing/2014/chart" uri="{C3380CC4-5D6E-409C-BE32-E72D297353CC}">
              <c16:uniqueId val="{00000009-B81E-9A4B-8C1D-3FCFD3BD7063}"/>
            </c:ext>
          </c:extLst>
        </c:ser>
        <c:dLbls>
          <c:showLegendKey val="0"/>
          <c:showVal val="0"/>
          <c:showCatName val="0"/>
          <c:showSerName val="0"/>
          <c:showPercent val="0"/>
          <c:showBubbleSize val="0"/>
        </c:dLbls>
        <c:smooth val="0"/>
        <c:axId val="589274384"/>
        <c:axId val="589273400"/>
      </c:lineChart>
      <c:catAx>
        <c:axId val="589274384"/>
        <c:scaling>
          <c:orientation val="minMax"/>
        </c:scaling>
        <c:delete val="0"/>
        <c:axPos val="b"/>
        <c:numFmt formatCode="General" sourceLinked="1"/>
        <c:majorTickMark val="out"/>
        <c:minorTickMark val="none"/>
        <c:tickLblPos val="nextTo"/>
        <c:spPr>
          <a:noFill/>
          <a:ln w="19050" cap="flat" cmpd="sng" algn="ctr">
            <a:no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589273400"/>
        <c:crosses val="autoZero"/>
        <c:auto val="1"/>
        <c:lblAlgn val="ctr"/>
        <c:lblOffset val="100"/>
        <c:noMultiLvlLbl val="0"/>
      </c:catAx>
      <c:valAx>
        <c:axId val="589273400"/>
        <c:scaling>
          <c:orientation val="minMax"/>
          <c:max val="0.8"/>
        </c:scaling>
        <c:delete val="1"/>
        <c:axPos val="l"/>
        <c:numFmt formatCode="0%" sourceLinked="0"/>
        <c:majorTickMark val="out"/>
        <c:minorTickMark val="none"/>
        <c:tickLblPos val="nextTo"/>
        <c:crossAx val="5892743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597628572719617E-2"/>
          <c:y val="0"/>
          <c:w val="0.97460935372105439"/>
          <c:h val="0.7455959936384019"/>
        </c:manualLayout>
      </c:layout>
      <c:barChart>
        <c:barDir val="col"/>
        <c:grouping val="clustered"/>
        <c:varyColors val="0"/>
        <c:ser>
          <c:idx val="1"/>
          <c:order val="1"/>
          <c:tx>
            <c:strRef>
              <c:f>'EveryW_Demographic (2)'!$E$25</c:f>
              <c:strCache>
                <c:ptCount val="1"/>
                <c:pt idx="0">
                  <c:v>Everywhere</c:v>
                </c:pt>
              </c:strCache>
            </c:strRef>
          </c:tx>
          <c:spPr>
            <a:solidFill>
              <a:schemeClr val="accent5"/>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'EveryW_Demographic (2)'!$C$26:$C$37</c:f>
              <c:strCache>
                <c:ptCount val="12"/>
                <c:pt idx="0">
                  <c:v>High FAS</c:v>
                </c:pt>
                <c:pt idx="1">
                  <c:v>Year 5-6</c:v>
                </c:pt>
                <c:pt idx="2">
                  <c:v>Boy</c:v>
                </c:pt>
                <c:pt idx="3">
                  <c:v>Year 7-8</c:v>
                </c:pt>
                <c:pt idx="4">
                  <c:v>White British</c:v>
                </c:pt>
                <c:pt idx="5">
                  <c:v>Medium FAS</c:v>
                </c:pt>
                <c:pt idx="6">
                  <c:v>No limiting disability</c:v>
                </c:pt>
                <c:pt idx="7">
                  <c:v>Year 9-11</c:v>
                </c:pt>
                <c:pt idx="8">
                  <c:v>Minority ethnic group</c:v>
                </c:pt>
                <c:pt idx="9">
                  <c:v>Girl</c:v>
                </c:pt>
                <c:pt idx="10">
                  <c:v>Low FAS</c:v>
                </c:pt>
                <c:pt idx="11">
                  <c:v>Year 3-4</c:v>
                </c:pt>
              </c:strCache>
            </c:strRef>
          </c:cat>
          <c:val>
            <c:numRef>
              <c:f>'EveryW_Demographic (2)'!$E$26:$E$37</c:f>
              <c:numCache>
                <c:formatCode>0%</c:formatCode>
                <c:ptCount val="12"/>
                <c:pt idx="0">
                  <c:v>0.50192061561390433</c:v>
                </c:pt>
                <c:pt idx="1">
                  <c:v>0.49277641986368748</c:v>
                </c:pt>
                <c:pt idx="2">
                  <c:v>0.48999965844767651</c:v>
                </c:pt>
                <c:pt idx="3">
                  <c:v>0.48520406090492496</c:v>
                </c:pt>
                <c:pt idx="4">
                  <c:v>0.47924113410217861</c:v>
                </c:pt>
                <c:pt idx="5">
                  <c:v>0.46994611339779302</c:v>
                </c:pt>
                <c:pt idx="6">
                  <c:v>0.46641239580873717</c:v>
                </c:pt>
                <c:pt idx="7">
                  <c:v>0.46244957630313088</c:v>
                </c:pt>
                <c:pt idx="8">
                  <c:v>0.45921422194340289</c:v>
                </c:pt>
                <c:pt idx="9">
                  <c:v>0.44832965187930135</c:v>
                </c:pt>
                <c:pt idx="10">
                  <c:v>0.42770737548086563</c:v>
                </c:pt>
                <c:pt idx="11">
                  <c:v>0.42107489542731541</c:v>
                </c:pt>
              </c:numCache>
            </c:numRef>
          </c:val>
          <c:extLst>
            <c:ext xmlns:c16="http://schemas.microsoft.com/office/drawing/2014/chart" uri="{C3380CC4-5D6E-409C-BE32-E72D297353CC}">
              <c16:uniqueId val="{00000000-EBA6-4BCA-AC23-AE82EDD99C07}"/>
            </c:ext>
          </c:extLst>
        </c:ser>
        <c:dLbls>
          <c:showLegendKey val="0"/>
          <c:showVal val="0"/>
          <c:showCatName val="0"/>
          <c:showSerName val="0"/>
          <c:showPercent val="0"/>
          <c:showBubbleSize val="0"/>
        </c:dLbls>
        <c:gapWidth val="30"/>
        <c:overlap val="100"/>
        <c:axId val="713563448"/>
        <c:axId val="713563776"/>
      </c:barChart>
      <c:lineChart>
        <c:grouping val="standard"/>
        <c:varyColors val="0"/>
        <c:ser>
          <c:idx val="0"/>
          <c:order val="0"/>
          <c:tx>
            <c:strRef>
              <c:f>'EveryW_Demographic (2)'!$D$25</c:f>
              <c:strCache>
                <c:ptCount val="1"/>
                <c:pt idx="0">
                  <c:v>England</c:v>
                </c:pt>
              </c:strCache>
            </c:strRef>
          </c:tx>
          <c:spPr>
            <a:ln w="25400" cap="rnd">
              <a:noFill/>
              <a:round/>
            </a:ln>
            <a:effectLst/>
          </c:spPr>
          <c:marker>
            <c:symbol val="circle"/>
            <c:size val="8"/>
            <c:spPr>
              <a:solidFill>
                <a:srgbClr val="484043"/>
              </a:solidFill>
              <a:ln w="9525">
                <a:solidFill>
                  <a:schemeClr val="bg1"/>
                </a:solidFill>
              </a:ln>
              <a:effectLst/>
            </c:spPr>
          </c:marker>
          <c:cat>
            <c:strRef>
              <c:f>'EveryW_Demographic (2)'!$C$26:$C$37</c:f>
              <c:strCache>
                <c:ptCount val="12"/>
                <c:pt idx="0">
                  <c:v>High FAS</c:v>
                </c:pt>
                <c:pt idx="1">
                  <c:v>Year 5-6</c:v>
                </c:pt>
                <c:pt idx="2">
                  <c:v>Boy</c:v>
                </c:pt>
                <c:pt idx="3">
                  <c:v>Year 7-8</c:v>
                </c:pt>
                <c:pt idx="4">
                  <c:v>White British</c:v>
                </c:pt>
                <c:pt idx="5">
                  <c:v>Medium FAS</c:v>
                </c:pt>
                <c:pt idx="6">
                  <c:v>No limiting disability</c:v>
                </c:pt>
                <c:pt idx="7">
                  <c:v>Year 9-11</c:v>
                </c:pt>
                <c:pt idx="8">
                  <c:v>Minority ethnic group</c:v>
                </c:pt>
                <c:pt idx="9">
                  <c:v>Girl</c:v>
                </c:pt>
                <c:pt idx="10">
                  <c:v>Low FAS</c:v>
                </c:pt>
                <c:pt idx="11">
                  <c:v>Year 3-4</c:v>
                </c:pt>
              </c:strCache>
            </c:strRef>
          </c:cat>
          <c:val>
            <c:numRef>
              <c:f>'EveryW_Demographic (2)'!$D$26:$D$37</c:f>
              <c:numCache>
                <c:formatCode>0%</c:formatCode>
                <c:ptCount val="12"/>
                <c:pt idx="0">
                  <c:v>0.53432844670821633</c:v>
                </c:pt>
                <c:pt idx="1">
                  <c:v>0.4666316329955662</c:v>
                </c:pt>
                <c:pt idx="2">
                  <c:v>0.47797272097450549</c:v>
                </c:pt>
                <c:pt idx="3">
                  <c:v>0.49401665332145722</c:v>
                </c:pt>
                <c:pt idx="4">
                  <c:v>0.47471506201329355</c:v>
                </c:pt>
                <c:pt idx="5">
                  <c:v>0.45141242630881384</c:v>
                </c:pt>
                <c:pt idx="6">
                  <c:v>0.46573470349747892</c:v>
                </c:pt>
                <c:pt idx="7">
                  <c:v>0.42855632017091361</c:v>
                </c:pt>
                <c:pt idx="8">
                  <c:v>0.42189676229232526</c:v>
                </c:pt>
                <c:pt idx="9">
                  <c:v>0.43139484542174827</c:v>
                </c:pt>
                <c:pt idx="10">
                  <c:v>0.40255423001920315</c:v>
                </c:pt>
                <c:pt idx="11">
                  <c:v>0.38988840899181654</c:v>
                </c:pt>
              </c:numCache>
            </c:numRef>
          </c:val>
          <c:smooth val="0"/>
          <c:extLst>
            <c:ext xmlns:c16="http://schemas.microsoft.com/office/drawing/2014/chart" uri="{C3380CC4-5D6E-409C-BE32-E72D297353CC}">
              <c16:uniqueId val="{00000001-EBA6-4BCA-AC23-AE82EDD99C07}"/>
            </c:ext>
          </c:extLst>
        </c:ser>
        <c:dLbls>
          <c:showLegendKey val="0"/>
          <c:showVal val="0"/>
          <c:showCatName val="0"/>
          <c:showSerName val="0"/>
          <c:showPercent val="0"/>
          <c:showBubbleSize val="0"/>
        </c:dLbls>
        <c:marker val="1"/>
        <c:smooth val="0"/>
        <c:axId val="713563448"/>
        <c:axId val="713563776"/>
      </c:lineChart>
      <c:catAx>
        <c:axId val="713563448"/>
        <c:scaling>
          <c:orientation val="minMax"/>
        </c:scaling>
        <c:delete val="0"/>
        <c:axPos val="b"/>
        <c:numFmt formatCode="General" sourceLinked="1"/>
        <c:majorTickMark val="none"/>
        <c:minorTickMark val="none"/>
        <c:tickLblPos val="nextTo"/>
        <c:spPr>
          <a:noFill/>
          <a:ln w="19050" cap="flat" cmpd="sng" algn="ctr">
            <a:solidFill>
              <a:schemeClr val="tx2"/>
            </a:solidFill>
            <a:round/>
          </a:ln>
          <a:effectLst/>
        </c:spPr>
        <c:txPr>
          <a:bodyPr rot="-60000000" spcFirstLastPara="1" vertOverflow="ellipsis" vert="horz" wrap="square" anchor="ctr" anchorCtr="1"/>
          <a:lstStyle/>
          <a:p>
            <a:pPr>
              <a:defRPr sz="1600" b="1" i="0" u="none" strike="noStrike" kern="1200" baseline="0">
                <a:solidFill>
                  <a:schemeClr val="accent4"/>
                </a:solidFill>
                <a:latin typeface="+mn-lt"/>
                <a:ea typeface="+mn-ea"/>
                <a:cs typeface="+mn-cs"/>
              </a:defRPr>
            </a:pPr>
            <a:endParaRPr lang="en-US"/>
          </a:p>
        </c:txPr>
        <c:crossAx val="713563776"/>
        <c:crosses val="autoZero"/>
        <c:auto val="1"/>
        <c:lblAlgn val="ctr"/>
        <c:lblOffset val="100"/>
        <c:noMultiLvlLbl val="0"/>
      </c:catAx>
      <c:valAx>
        <c:axId val="713563776"/>
        <c:scaling>
          <c:orientation val="minMax"/>
          <c:max val="1"/>
          <c:min val="0"/>
        </c:scaling>
        <c:delete val="1"/>
        <c:axPos val="l"/>
        <c:numFmt formatCode="0%" sourceLinked="0"/>
        <c:majorTickMark val="none"/>
        <c:minorTickMark val="none"/>
        <c:tickLblPos val="nextTo"/>
        <c:crossAx val="713563448"/>
        <c:crosses val="autoZero"/>
        <c:crossBetween val="between"/>
        <c:majorUnit val="0.2"/>
      </c:valAx>
      <c:spPr>
        <a:noFill/>
        <a:ln>
          <a:noFill/>
        </a:ln>
        <a:effectLst/>
      </c:spPr>
    </c:plotArea>
    <c:legend>
      <c:legendPos val="b"/>
      <c:layout>
        <c:manualLayout>
          <c:xMode val="edge"/>
          <c:yMode val="edge"/>
          <c:x val="0.33264730533792886"/>
          <c:y val="0.93858764499863401"/>
          <c:w val="0.30241075426483544"/>
          <c:h val="6.1412278389428872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'At School_Demographic (2)'!$D$25</c:f>
              <c:strCache>
                <c:ptCount val="1"/>
                <c:pt idx="0">
                  <c:v>Everywhere</c:v>
                </c:pt>
              </c:strCache>
            </c:strRef>
          </c:tx>
          <c:spPr>
            <a:solidFill>
              <a:schemeClr val="accent4">
                <a:alpha val="50000"/>
              </a:schemeClr>
            </a:solidFill>
            <a:ln>
              <a:noFill/>
            </a:ln>
            <a:effectLst/>
          </c:spPr>
          <c:invertIfNegative val="0"/>
          <c:cat>
            <c:strRef>
              <c:f>'At School_Demographic (2)'!$C$26:$C$37</c:f>
              <c:strCache>
                <c:ptCount val="12"/>
                <c:pt idx="0">
                  <c:v>High FAS</c:v>
                </c:pt>
                <c:pt idx="1">
                  <c:v>Year 5-6</c:v>
                </c:pt>
                <c:pt idx="2">
                  <c:v>Boy</c:v>
                </c:pt>
                <c:pt idx="3">
                  <c:v>Year 7-8</c:v>
                </c:pt>
                <c:pt idx="4">
                  <c:v>White British</c:v>
                </c:pt>
                <c:pt idx="5">
                  <c:v>Medium FAS</c:v>
                </c:pt>
                <c:pt idx="6">
                  <c:v>No limiting disability</c:v>
                </c:pt>
                <c:pt idx="7">
                  <c:v>Year 9-11</c:v>
                </c:pt>
                <c:pt idx="8">
                  <c:v>Minority ethnic group</c:v>
                </c:pt>
                <c:pt idx="9">
                  <c:v>Girl</c:v>
                </c:pt>
                <c:pt idx="10">
                  <c:v>Low FAS</c:v>
                </c:pt>
                <c:pt idx="11">
                  <c:v>Year 3-4</c:v>
                </c:pt>
              </c:strCache>
            </c:strRef>
          </c:cat>
          <c:val>
            <c:numRef>
              <c:f>'At School_Demographic (2)'!$D$26:$D$37</c:f>
              <c:numCache>
                <c:formatCode>0.0%</c:formatCode>
                <c:ptCount val="12"/>
                <c:pt idx="0">
                  <c:v>0.50192061561390433</c:v>
                </c:pt>
                <c:pt idx="1">
                  <c:v>0.49277641986368748</c:v>
                </c:pt>
                <c:pt idx="2">
                  <c:v>0.48999965844767651</c:v>
                </c:pt>
                <c:pt idx="3">
                  <c:v>0.48520406090492496</c:v>
                </c:pt>
                <c:pt idx="4">
                  <c:v>0.47924113410217861</c:v>
                </c:pt>
                <c:pt idx="5">
                  <c:v>0.46994611339779302</c:v>
                </c:pt>
                <c:pt idx="6">
                  <c:v>0.46641239580873717</c:v>
                </c:pt>
                <c:pt idx="7">
                  <c:v>0.46244957630313088</c:v>
                </c:pt>
                <c:pt idx="8">
                  <c:v>0.45921422194340289</c:v>
                </c:pt>
                <c:pt idx="9">
                  <c:v>0.44832965187930135</c:v>
                </c:pt>
                <c:pt idx="10">
                  <c:v>0.42770737548086563</c:v>
                </c:pt>
                <c:pt idx="11">
                  <c:v>0.42107489542731541</c:v>
                </c:pt>
              </c:numCache>
            </c:numRef>
          </c:val>
          <c:extLst>
            <c:ext xmlns:c16="http://schemas.microsoft.com/office/drawing/2014/chart" uri="{C3380CC4-5D6E-409C-BE32-E72D297353CC}">
              <c16:uniqueId val="{00000000-8023-4E01-8D79-E2D55FD851EE}"/>
            </c:ext>
          </c:extLst>
        </c:ser>
        <c:ser>
          <c:idx val="1"/>
          <c:order val="1"/>
          <c:tx>
            <c:strRef>
              <c:f>'At School_Demographic (2)'!$E$25</c:f>
              <c:strCache>
                <c:ptCount val="1"/>
                <c:pt idx="0">
                  <c:v>At School</c:v>
                </c:pt>
              </c:strCache>
            </c:strRef>
          </c:tx>
          <c:spPr>
            <a:solidFill>
              <a:srgbClr val="7C4982"/>
            </a:solidFill>
            <a:ln>
              <a:solidFill>
                <a:srgbClr val="FFFFFF"/>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'At School_Demographic (2)'!$C$26:$C$37</c:f>
              <c:strCache>
                <c:ptCount val="12"/>
                <c:pt idx="0">
                  <c:v>High FAS</c:v>
                </c:pt>
                <c:pt idx="1">
                  <c:v>Year 5-6</c:v>
                </c:pt>
                <c:pt idx="2">
                  <c:v>Boy</c:v>
                </c:pt>
                <c:pt idx="3">
                  <c:v>Year 7-8</c:v>
                </c:pt>
                <c:pt idx="4">
                  <c:v>White British</c:v>
                </c:pt>
                <c:pt idx="5">
                  <c:v>Medium FAS</c:v>
                </c:pt>
                <c:pt idx="6">
                  <c:v>No limiting disability</c:v>
                </c:pt>
                <c:pt idx="7">
                  <c:v>Year 9-11</c:v>
                </c:pt>
                <c:pt idx="8">
                  <c:v>Minority ethnic group</c:v>
                </c:pt>
                <c:pt idx="9">
                  <c:v>Girl</c:v>
                </c:pt>
                <c:pt idx="10">
                  <c:v>Low FAS</c:v>
                </c:pt>
                <c:pt idx="11">
                  <c:v>Year 3-4</c:v>
                </c:pt>
              </c:strCache>
            </c:strRef>
          </c:cat>
          <c:val>
            <c:numRef>
              <c:f>'At School_Demographic (2)'!$E$26:$E$37</c:f>
              <c:numCache>
                <c:formatCode>0%</c:formatCode>
                <c:ptCount val="12"/>
                <c:pt idx="0">
                  <c:v>0.50793091885812391</c:v>
                </c:pt>
                <c:pt idx="1">
                  <c:v>0.46313740474592513</c:v>
                </c:pt>
                <c:pt idx="2">
                  <c:v>0.4589101693551228</c:v>
                </c:pt>
                <c:pt idx="3">
                  <c:v>0.45543651827181336</c:v>
                </c:pt>
                <c:pt idx="4">
                  <c:v>0.45138964511388746</c:v>
                </c:pt>
                <c:pt idx="5">
                  <c:v>0.44501322366064611</c:v>
                </c:pt>
                <c:pt idx="6">
                  <c:v>0.44279689011433732</c:v>
                </c:pt>
                <c:pt idx="7">
                  <c:v>0.43955060759126224</c:v>
                </c:pt>
                <c:pt idx="8">
                  <c:v>0.42068780523054056</c:v>
                </c:pt>
                <c:pt idx="9">
                  <c:v>0.41945226289150683</c:v>
                </c:pt>
                <c:pt idx="10">
                  <c:v>0.40386259448536621</c:v>
                </c:pt>
                <c:pt idx="11">
                  <c:v>0.40131014063062775</c:v>
                </c:pt>
              </c:numCache>
            </c:numRef>
          </c:val>
          <c:extLst>
            <c:ext xmlns:c16="http://schemas.microsoft.com/office/drawing/2014/chart" uri="{C3380CC4-5D6E-409C-BE32-E72D297353CC}">
              <c16:uniqueId val="{00000001-8023-4E01-8D79-E2D55FD851EE}"/>
            </c:ext>
          </c:extLst>
        </c:ser>
        <c:dLbls>
          <c:showLegendKey val="0"/>
          <c:showVal val="0"/>
          <c:showCatName val="0"/>
          <c:showSerName val="0"/>
          <c:showPercent val="0"/>
          <c:showBubbleSize val="0"/>
        </c:dLbls>
        <c:gapWidth val="30"/>
        <c:overlap val="80"/>
        <c:axId val="54131615"/>
        <c:axId val="54129215"/>
      </c:barChart>
      <c:lineChart>
        <c:grouping val="standard"/>
        <c:varyColors val="0"/>
        <c:ser>
          <c:idx val="2"/>
          <c:order val="2"/>
          <c:tx>
            <c:strRef>
              <c:f>'At School_Demographic (2)'!$F$25</c:f>
              <c:strCache>
                <c:ptCount val="1"/>
                <c:pt idx="0">
                  <c:v>England</c:v>
                </c:pt>
              </c:strCache>
            </c:strRef>
          </c:tx>
          <c:spPr>
            <a:ln w="28575" cap="rnd">
              <a:noFill/>
              <a:round/>
            </a:ln>
            <a:effectLst/>
          </c:spPr>
          <c:marker>
            <c:symbol val="circle"/>
            <c:size val="8"/>
            <c:spPr>
              <a:solidFill>
                <a:schemeClr val="tx1"/>
              </a:solidFill>
              <a:ln w="9525">
                <a:solidFill>
                  <a:srgbClr val="FFFFFF"/>
                </a:solidFill>
              </a:ln>
              <a:effectLst/>
            </c:spPr>
          </c:marker>
          <c:cat>
            <c:strRef>
              <c:f>'At School_Demographic (2)'!$C$26:$C$37</c:f>
              <c:strCache>
                <c:ptCount val="12"/>
                <c:pt idx="0">
                  <c:v>High FAS</c:v>
                </c:pt>
                <c:pt idx="1">
                  <c:v>Year 5-6</c:v>
                </c:pt>
                <c:pt idx="2">
                  <c:v>Boy</c:v>
                </c:pt>
                <c:pt idx="3">
                  <c:v>Year 7-8</c:v>
                </c:pt>
                <c:pt idx="4">
                  <c:v>White British</c:v>
                </c:pt>
                <c:pt idx="5">
                  <c:v>Medium FAS</c:v>
                </c:pt>
                <c:pt idx="6">
                  <c:v>No limiting disability</c:v>
                </c:pt>
                <c:pt idx="7">
                  <c:v>Year 9-11</c:v>
                </c:pt>
                <c:pt idx="8">
                  <c:v>Minority ethnic group</c:v>
                </c:pt>
                <c:pt idx="9">
                  <c:v>Girl</c:v>
                </c:pt>
                <c:pt idx="10">
                  <c:v>Low FAS</c:v>
                </c:pt>
                <c:pt idx="11">
                  <c:v>Year 3-4</c:v>
                </c:pt>
              </c:strCache>
            </c:strRef>
          </c:cat>
          <c:val>
            <c:numRef>
              <c:f>'At School_Demographic (2)'!$F$26:$F$37</c:f>
              <c:numCache>
                <c:formatCode>0.0%</c:formatCode>
                <c:ptCount val="12"/>
                <c:pt idx="0">
                  <c:v>0.47282562261656957</c:v>
                </c:pt>
                <c:pt idx="1">
                  <c:v>0.39964166436577031</c:v>
                </c:pt>
                <c:pt idx="2">
                  <c:v>0.43281403982659261</c:v>
                </c:pt>
                <c:pt idx="3">
                  <c:v>0.51329866131672708</c:v>
                </c:pt>
                <c:pt idx="4">
                  <c:v>0.42397622037265909</c:v>
                </c:pt>
                <c:pt idx="5">
                  <c:v>0.41471170013136177</c:v>
                </c:pt>
                <c:pt idx="6">
                  <c:v>0.43278068685691823</c:v>
                </c:pt>
                <c:pt idx="7">
                  <c:v>0.43842888514727818</c:v>
                </c:pt>
                <c:pt idx="8">
                  <c:v>0.41626331893979751</c:v>
                </c:pt>
                <c:pt idx="9">
                  <c:v>0.40133679966488761</c:v>
                </c:pt>
                <c:pt idx="10">
                  <c:v>0.38350570070675682</c:v>
                </c:pt>
                <c:pt idx="11">
                  <c:v>0.35168528521859943</c:v>
                </c:pt>
              </c:numCache>
            </c:numRef>
          </c:val>
          <c:smooth val="0"/>
          <c:extLst>
            <c:ext xmlns:c16="http://schemas.microsoft.com/office/drawing/2014/chart" uri="{C3380CC4-5D6E-409C-BE32-E72D297353CC}">
              <c16:uniqueId val="{00000002-8023-4E01-8D79-E2D55FD851EE}"/>
            </c:ext>
          </c:extLst>
        </c:ser>
        <c:dLbls>
          <c:showLegendKey val="0"/>
          <c:showVal val="0"/>
          <c:showCatName val="0"/>
          <c:showSerName val="0"/>
          <c:showPercent val="0"/>
          <c:showBubbleSize val="0"/>
        </c:dLbls>
        <c:marker val="1"/>
        <c:smooth val="0"/>
        <c:axId val="54131615"/>
        <c:axId val="54129215"/>
      </c:lineChart>
      <c:catAx>
        <c:axId val="54131615"/>
        <c:scaling>
          <c:orientation val="minMax"/>
        </c:scaling>
        <c:delete val="0"/>
        <c:axPos val="b"/>
        <c:numFmt formatCode="General" sourceLinked="1"/>
        <c:majorTickMark val="none"/>
        <c:minorTickMark val="none"/>
        <c:tickLblPos val="nextTo"/>
        <c:spPr>
          <a:noFill/>
          <a:ln w="19050" cap="flat" cmpd="sng" algn="ctr">
            <a:solidFill>
              <a:srgbClr val="7C4982"/>
            </a:solidFill>
            <a:round/>
          </a:ln>
          <a:effectLst/>
        </c:spPr>
        <c:txPr>
          <a:bodyPr rot="-60000000" spcFirstLastPara="1" vertOverflow="ellipsis" vert="horz" wrap="square" anchor="ctr" anchorCtr="1"/>
          <a:lstStyle/>
          <a:p>
            <a:pPr>
              <a:defRPr sz="1600" b="1" i="0" u="none" strike="noStrike" kern="1200" baseline="0">
                <a:solidFill>
                  <a:srgbClr val="7C4982"/>
                </a:solidFill>
                <a:latin typeface="+mn-lt"/>
                <a:ea typeface="+mn-ea"/>
                <a:cs typeface="+mn-cs"/>
              </a:defRPr>
            </a:pPr>
            <a:endParaRPr lang="en-US"/>
          </a:p>
        </c:txPr>
        <c:crossAx val="54129215"/>
        <c:crosses val="autoZero"/>
        <c:auto val="1"/>
        <c:lblAlgn val="ctr"/>
        <c:lblOffset val="100"/>
        <c:noMultiLvlLbl val="0"/>
      </c:catAx>
      <c:valAx>
        <c:axId val="54129215"/>
        <c:scaling>
          <c:orientation val="minMax"/>
          <c:max val="1"/>
        </c:scaling>
        <c:delete val="1"/>
        <c:axPos val="l"/>
        <c:numFmt formatCode="0.0%" sourceLinked="1"/>
        <c:majorTickMark val="out"/>
        <c:minorTickMark val="none"/>
        <c:tickLblPos val="nextTo"/>
        <c:crossAx val="541316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1"/>
          <c:order val="1"/>
          <c:tx>
            <c:strRef>
              <c:f>'Outside School_Demographic (2)'!$E$25</c:f>
              <c:strCache>
                <c:ptCount val="1"/>
                <c:pt idx="0">
                  <c:v>Everywhere</c:v>
                </c:pt>
              </c:strCache>
            </c:strRef>
          </c:tx>
          <c:spPr>
            <a:solidFill>
              <a:schemeClr val="accent4">
                <a:alpha val="50000"/>
              </a:schemeClr>
            </a:solidFill>
            <a:ln>
              <a:solidFill>
                <a:schemeClr val="bg1"/>
              </a:solidFill>
            </a:ln>
            <a:effectLst/>
          </c:spPr>
          <c:invertIfNegative val="0"/>
          <c:cat>
            <c:strRef>
              <c:f>'Outside School_Demographic (2)'!$C$26:$C$37</c:f>
              <c:strCache>
                <c:ptCount val="12"/>
                <c:pt idx="0">
                  <c:v>High FAS</c:v>
                </c:pt>
                <c:pt idx="1">
                  <c:v>Year 5-6</c:v>
                </c:pt>
                <c:pt idx="2">
                  <c:v>Boy</c:v>
                </c:pt>
                <c:pt idx="3">
                  <c:v>Year 7-8</c:v>
                </c:pt>
                <c:pt idx="4">
                  <c:v>White British</c:v>
                </c:pt>
                <c:pt idx="5">
                  <c:v>Medium FAS</c:v>
                </c:pt>
                <c:pt idx="6">
                  <c:v>No limiting disability</c:v>
                </c:pt>
                <c:pt idx="7">
                  <c:v>Year 9-11</c:v>
                </c:pt>
                <c:pt idx="8">
                  <c:v>Minority ethnic group</c:v>
                </c:pt>
                <c:pt idx="9">
                  <c:v>Girl</c:v>
                </c:pt>
                <c:pt idx="10">
                  <c:v>Low FAS</c:v>
                </c:pt>
                <c:pt idx="11">
                  <c:v>Year 3-4</c:v>
                </c:pt>
              </c:strCache>
            </c:strRef>
          </c:cat>
          <c:val>
            <c:numRef>
              <c:f>'Outside School_Demographic (2)'!$E$26:$E$37</c:f>
              <c:numCache>
                <c:formatCode>0.0%</c:formatCode>
                <c:ptCount val="12"/>
                <c:pt idx="0">
                  <c:v>0.50192061561390433</c:v>
                </c:pt>
                <c:pt idx="1">
                  <c:v>0.49277641986368748</c:v>
                </c:pt>
                <c:pt idx="2">
                  <c:v>0.48999965844767651</c:v>
                </c:pt>
                <c:pt idx="3">
                  <c:v>0.48520406090492496</c:v>
                </c:pt>
                <c:pt idx="4">
                  <c:v>0.47924113410217861</c:v>
                </c:pt>
                <c:pt idx="5">
                  <c:v>0.46994611339779302</c:v>
                </c:pt>
                <c:pt idx="6">
                  <c:v>0.46641239580873717</c:v>
                </c:pt>
                <c:pt idx="7">
                  <c:v>0.46244957630313088</c:v>
                </c:pt>
                <c:pt idx="8">
                  <c:v>0.45921422194340289</c:v>
                </c:pt>
                <c:pt idx="9">
                  <c:v>0.44832965187930135</c:v>
                </c:pt>
                <c:pt idx="10">
                  <c:v>0.42770737548086563</c:v>
                </c:pt>
                <c:pt idx="11">
                  <c:v>0.42107489542731541</c:v>
                </c:pt>
              </c:numCache>
            </c:numRef>
          </c:val>
          <c:extLst>
            <c:ext xmlns:c16="http://schemas.microsoft.com/office/drawing/2014/chart" uri="{C3380CC4-5D6E-409C-BE32-E72D297353CC}">
              <c16:uniqueId val="{00000000-7175-47C5-9987-DDCE0DE1A8C5}"/>
            </c:ext>
          </c:extLst>
        </c:ser>
        <c:ser>
          <c:idx val="2"/>
          <c:order val="2"/>
          <c:tx>
            <c:strRef>
              <c:f>'Outside School_Demographic (2)'!$F$25</c:f>
              <c:strCache>
                <c:ptCount val="1"/>
                <c:pt idx="0">
                  <c:v>Outside School</c:v>
                </c:pt>
              </c:strCache>
            </c:strRef>
          </c:tx>
          <c:spPr>
            <a:solidFill>
              <a:schemeClr val="accent6"/>
            </a:solidFill>
            <a:ln>
              <a:solidFill>
                <a:schemeClr val="bg1"/>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'Outside School_Demographic (2)'!$C$26:$C$37</c:f>
              <c:strCache>
                <c:ptCount val="12"/>
                <c:pt idx="0">
                  <c:v>High FAS</c:v>
                </c:pt>
                <c:pt idx="1">
                  <c:v>Year 5-6</c:v>
                </c:pt>
                <c:pt idx="2">
                  <c:v>Boy</c:v>
                </c:pt>
                <c:pt idx="3">
                  <c:v>Year 7-8</c:v>
                </c:pt>
                <c:pt idx="4">
                  <c:v>White British</c:v>
                </c:pt>
                <c:pt idx="5">
                  <c:v>Medium FAS</c:v>
                </c:pt>
                <c:pt idx="6">
                  <c:v>No limiting disability</c:v>
                </c:pt>
                <c:pt idx="7">
                  <c:v>Year 9-11</c:v>
                </c:pt>
                <c:pt idx="8">
                  <c:v>Minority ethnic group</c:v>
                </c:pt>
                <c:pt idx="9">
                  <c:v>Girl</c:v>
                </c:pt>
                <c:pt idx="10">
                  <c:v>Low FAS</c:v>
                </c:pt>
                <c:pt idx="11">
                  <c:v>Year 3-4</c:v>
                </c:pt>
              </c:strCache>
            </c:strRef>
          </c:cat>
          <c:val>
            <c:numRef>
              <c:f>'Outside School_Demographic (2)'!$F$26:$F$37</c:f>
              <c:numCache>
                <c:formatCode>0%</c:formatCode>
                <c:ptCount val="12"/>
                <c:pt idx="0">
                  <c:v>0.59952901998450003</c:v>
                </c:pt>
                <c:pt idx="1">
                  <c:v>0.58162852702160406</c:v>
                </c:pt>
                <c:pt idx="2">
                  <c:v>0.57630865227600026</c:v>
                </c:pt>
                <c:pt idx="3">
                  <c:v>0.56832265902698187</c:v>
                </c:pt>
                <c:pt idx="4">
                  <c:v>0.56462514738678904</c:v>
                </c:pt>
                <c:pt idx="5">
                  <c:v>0.56108311606818251</c:v>
                </c:pt>
                <c:pt idx="6">
                  <c:v>0.55923169789218652</c:v>
                </c:pt>
                <c:pt idx="7">
                  <c:v>0.54451561884944399</c:v>
                </c:pt>
                <c:pt idx="8">
                  <c:v>0.54390903373298682</c:v>
                </c:pt>
                <c:pt idx="9">
                  <c:v>0.53979652096942421</c:v>
                </c:pt>
                <c:pt idx="10">
                  <c:v>0.51711863164877558</c:v>
                </c:pt>
                <c:pt idx="11">
                  <c:v>0.49135878538106542</c:v>
                </c:pt>
              </c:numCache>
            </c:numRef>
          </c:val>
          <c:extLst>
            <c:ext xmlns:c16="http://schemas.microsoft.com/office/drawing/2014/chart" uri="{C3380CC4-5D6E-409C-BE32-E72D297353CC}">
              <c16:uniqueId val="{00000001-7175-47C5-9987-DDCE0DE1A8C5}"/>
            </c:ext>
          </c:extLst>
        </c:ser>
        <c:dLbls>
          <c:showLegendKey val="0"/>
          <c:showVal val="0"/>
          <c:showCatName val="0"/>
          <c:showSerName val="0"/>
          <c:showPercent val="0"/>
          <c:showBubbleSize val="0"/>
        </c:dLbls>
        <c:gapWidth val="30"/>
        <c:overlap val="80"/>
        <c:axId val="871446975"/>
        <c:axId val="871449855"/>
      </c:barChart>
      <c:lineChart>
        <c:grouping val="standard"/>
        <c:varyColors val="0"/>
        <c:ser>
          <c:idx val="0"/>
          <c:order val="0"/>
          <c:tx>
            <c:strRef>
              <c:f>'Outside School_Demographic (2)'!$D$25</c:f>
              <c:strCache>
                <c:ptCount val="1"/>
                <c:pt idx="0">
                  <c:v>England</c:v>
                </c:pt>
              </c:strCache>
            </c:strRef>
          </c:tx>
          <c:spPr>
            <a:ln w="28575" cap="rnd">
              <a:noFill/>
              <a:round/>
            </a:ln>
            <a:effectLst/>
          </c:spPr>
          <c:marker>
            <c:symbol val="circle"/>
            <c:size val="8"/>
            <c:spPr>
              <a:solidFill>
                <a:schemeClr val="tx1"/>
              </a:solidFill>
              <a:ln w="9525">
                <a:solidFill>
                  <a:schemeClr val="bg1"/>
                </a:solidFill>
              </a:ln>
              <a:effectLst/>
            </c:spPr>
          </c:marker>
          <c:cat>
            <c:strRef>
              <c:f>'Outside School_Demographic (2)'!$C$26:$C$37</c:f>
              <c:strCache>
                <c:ptCount val="12"/>
                <c:pt idx="0">
                  <c:v>High FAS</c:v>
                </c:pt>
                <c:pt idx="1">
                  <c:v>Year 5-6</c:v>
                </c:pt>
                <c:pt idx="2">
                  <c:v>Boy</c:v>
                </c:pt>
                <c:pt idx="3">
                  <c:v>Year 7-8</c:v>
                </c:pt>
                <c:pt idx="4">
                  <c:v>White British</c:v>
                </c:pt>
                <c:pt idx="5">
                  <c:v>Medium FAS</c:v>
                </c:pt>
                <c:pt idx="6">
                  <c:v>No limiting disability</c:v>
                </c:pt>
                <c:pt idx="7">
                  <c:v>Year 9-11</c:v>
                </c:pt>
                <c:pt idx="8">
                  <c:v>Minority ethnic group</c:v>
                </c:pt>
                <c:pt idx="9">
                  <c:v>Girl</c:v>
                </c:pt>
                <c:pt idx="10">
                  <c:v>Low FAS</c:v>
                </c:pt>
                <c:pt idx="11">
                  <c:v>Year 3-4</c:v>
                </c:pt>
              </c:strCache>
            </c:strRef>
          </c:cat>
          <c:val>
            <c:numRef>
              <c:f>'Outside School_Demographic (2)'!$D$26:$D$37</c:f>
              <c:numCache>
                <c:formatCode>0%</c:formatCode>
                <c:ptCount val="12"/>
                <c:pt idx="0">
                  <c:v>0.62473740982767423</c:v>
                </c:pt>
                <c:pt idx="1">
                  <c:v>0.55199797791589233</c:v>
                </c:pt>
                <c:pt idx="2">
                  <c:v>0.56128857123411557</c:v>
                </c:pt>
                <c:pt idx="3">
                  <c:v>0.54934088514162183</c:v>
                </c:pt>
                <c:pt idx="4">
                  <c:v>0.57082236173462497</c:v>
                </c:pt>
                <c:pt idx="5">
                  <c:v>0.54492734721982172</c:v>
                </c:pt>
                <c:pt idx="6">
                  <c:v>0.55496253448032185</c:v>
                </c:pt>
                <c:pt idx="7">
                  <c:v>0.50766222227474944</c:v>
                </c:pt>
                <c:pt idx="8">
                  <c:v>0.49877432963243346</c:v>
                </c:pt>
                <c:pt idx="9">
                  <c:v>0.52926949827638958</c:v>
                </c:pt>
                <c:pt idx="10">
                  <c:v>0.48249727309790036</c:v>
                </c:pt>
                <c:pt idx="11">
                  <c:v>0.46533688081256391</c:v>
                </c:pt>
              </c:numCache>
            </c:numRef>
          </c:val>
          <c:smooth val="0"/>
          <c:extLst>
            <c:ext xmlns:c16="http://schemas.microsoft.com/office/drawing/2014/chart" uri="{C3380CC4-5D6E-409C-BE32-E72D297353CC}">
              <c16:uniqueId val="{00000002-7175-47C5-9987-DDCE0DE1A8C5}"/>
            </c:ext>
          </c:extLst>
        </c:ser>
        <c:dLbls>
          <c:showLegendKey val="0"/>
          <c:showVal val="0"/>
          <c:showCatName val="0"/>
          <c:showSerName val="0"/>
          <c:showPercent val="0"/>
          <c:showBubbleSize val="0"/>
        </c:dLbls>
        <c:marker val="1"/>
        <c:smooth val="0"/>
        <c:axId val="871446975"/>
        <c:axId val="871449855"/>
      </c:lineChart>
      <c:catAx>
        <c:axId val="871446975"/>
        <c:scaling>
          <c:orientation val="minMax"/>
        </c:scaling>
        <c:delete val="0"/>
        <c:axPos val="b"/>
        <c:numFmt formatCode="General" sourceLinked="1"/>
        <c:majorTickMark val="none"/>
        <c:minorTickMark val="none"/>
        <c:tickLblPos val="nextTo"/>
        <c:spPr>
          <a:noFill/>
          <a:ln w="19050" cap="flat" cmpd="sng" algn="ctr">
            <a:solidFill>
              <a:srgbClr val="01425F"/>
            </a:solidFill>
            <a:round/>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crossAx val="871449855"/>
        <c:crosses val="autoZero"/>
        <c:auto val="1"/>
        <c:lblAlgn val="ctr"/>
        <c:lblOffset val="100"/>
        <c:noMultiLvlLbl val="0"/>
      </c:catAx>
      <c:valAx>
        <c:axId val="871449855"/>
        <c:scaling>
          <c:orientation val="minMax"/>
          <c:max val="1"/>
        </c:scaling>
        <c:delete val="1"/>
        <c:axPos val="l"/>
        <c:numFmt formatCode="0.0%" sourceLinked="1"/>
        <c:majorTickMark val="out"/>
        <c:minorTickMark val="none"/>
        <c:tickLblPos val="nextTo"/>
        <c:crossAx val="871446975"/>
        <c:crosses val="autoZero"/>
        <c:crossBetween val="between"/>
      </c:valAx>
      <c:spPr>
        <a:noFill/>
        <a:ln>
          <a:noFill/>
        </a:ln>
        <a:effectLst/>
      </c:spPr>
    </c:plotArea>
    <c:legend>
      <c:legendPos val="b"/>
      <c:layout>
        <c:manualLayout>
          <c:xMode val="edge"/>
          <c:yMode val="edge"/>
          <c:x val="0.16294378827646544"/>
          <c:y val="0.91147349976840797"/>
          <c:w val="0.67411242344706912"/>
          <c:h val="8.8526500231592017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extLst/>
  </c:chart>
  <c:spPr>
    <a:noFill/>
    <a:ln>
      <a:noFill/>
    </a:ln>
    <a:effectLst/>
  </c:spPr>
  <c:txPr>
    <a:bodyPr/>
    <a:lstStyle/>
    <a:p>
      <a:pPr>
        <a:defRPr sz="1600"/>
      </a:pPr>
      <a:endParaRPr lang="en-US"/>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r>
              <a:rPr lang="en-GB" sz="1600" b="0"/>
              <a:t>All CYP</a:t>
            </a:r>
          </a:p>
        </c:rich>
      </c:tx>
      <c:layout>
        <c:manualLayout>
          <c:xMode val="edge"/>
          <c:yMode val="edge"/>
          <c:x val="3.4365790611143683E-3"/>
          <c:y val="3.9930434043020111E-3"/>
        </c:manualLayout>
      </c:layout>
      <c:overlay val="1"/>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tx>
            <c:strRef>
              <c:f>Summary!$C$10</c:f>
              <c:strCache>
                <c:ptCount val="1"/>
                <c:pt idx="0">
                  <c:v>All CYP</c:v>
                </c:pt>
              </c:strCache>
            </c:strRef>
          </c:tx>
          <c:spPr>
            <a:ln w="28575" cap="rnd">
              <a:solidFill>
                <a:srgbClr val="4BA57E"/>
              </a:solidFill>
              <a:round/>
            </a:ln>
            <a:effectLst/>
          </c:spPr>
          <c:marker>
            <c:symbol val="circle"/>
            <c:size val="10"/>
            <c:spPr>
              <a:solidFill>
                <a:schemeClr val="accent5"/>
              </a:solidFill>
              <a:ln w="9525">
                <a:solidFill>
                  <a:schemeClr val="bg1"/>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0-9118-0E4C-B29F-54253D69C0FD}"/>
                </c:ext>
              </c:extLst>
            </c:dLbl>
            <c:dLbl>
              <c:idx val="3"/>
              <c:delete val="1"/>
              <c:extLst>
                <c:ext xmlns:c15="http://schemas.microsoft.com/office/drawing/2012/chart" uri="{CE6537A1-D6FC-4f65-9D91-7224C49458BB}"/>
                <c:ext xmlns:c16="http://schemas.microsoft.com/office/drawing/2014/chart" uri="{C3380CC4-5D6E-409C-BE32-E72D297353CC}">
                  <c16:uniqueId val="{00000001-9118-0E4C-B29F-54253D69C0FD}"/>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accent5"/>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Summary!$D$9:$H$9</c:f>
              <c:strCache>
                <c:ptCount val="5"/>
                <c:pt idx="0">
                  <c:v>17-18</c:v>
                </c:pt>
                <c:pt idx="1">
                  <c:v>18-19</c:v>
                </c:pt>
                <c:pt idx="2">
                  <c:v>19-20</c:v>
                </c:pt>
                <c:pt idx="3">
                  <c:v>20-21</c:v>
                </c:pt>
                <c:pt idx="4">
                  <c:v>21-22</c:v>
                </c:pt>
              </c:strCache>
            </c:strRef>
          </c:cat>
          <c:val>
            <c:numRef>
              <c:f>Summary!$D$10:$H$10</c:f>
              <c:numCache>
                <c:formatCode>0%</c:formatCode>
                <c:ptCount val="5"/>
                <c:pt idx="0">
                  <c:v>0.44724909406707569</c:v>
                </c:pt>
                <c:pt idx="1">
                  <c:v>0.49309055985971029</c:v>
                </c:pt>
                <c:pt idx="2">
                  <c:v>0.45990416512050919</c:v>
                </c:pt>
                <c:pt idx="3">
                  <c:v>0.4535088690118495</c:v>
                </c:pt>
                <c:pt idx="4">
                  <c:v>0.49634398574207395</c:v>
                </c:pt>
              </c:numCache>
            </c:numRef>
          </c:val>
          <c:smooth val="1"/>
          <c:extLst>
            <c:ext xmlns:c16="http://schemas.microsoft.com/office/drawing/2014/chart" uri="{C3380CC4-5D6E-409C-BE32-E72D297353CC}">
              <c16:uniqueId val="{00000002-9118-0E4C-B29F-54253D69C0FD}"/>
            </c:ext>
          </c:extLst>
        </c:ser>
        <c:dLbls>
          <c:showLegendKey val="0"/>
          <c:showVal val="0"/>
          <c:showCatName val="0"/>
          <c:showSerName val="0"/>
          <c:showPercent val="0"/>
          <c:showBubbleSize val="0"/>
        </c:dLbls>
        <c:marker val="1"/>
        <c:smooth val="0"/>
        <c:axId val="1047870480"/>
        <c:axId val="1105386848"/>
      </c:lineChart>
      <c:catAx>
        <c:axId val="1047870480"/>
        <c:scaling>
          <c:orientation val="minMax"/>
        </c:scaling>
        <c:delete val="1"/>
        <c:axPos val="b"/>
        <c:numFmt formatCode="General" sourceLinked="1"/>
        <c:majorTickMark val="none"/>
        <c:minorTickMark val="none"/>
        <c:tickLblPos val="nextTo"/>
        <c:crossAx val="1105386848"/>
        <c:crosses val="autoZero"/>
        <c:auto val="1"/>
        <c:lblAlgn val="ctr"/>
        <c:lblOffset val="100"/>
        <c:noMultiLvlLbl val="0"/>
      </c:catAx>
      <c:valAx>
        <c:axId val="1105386848"/>
        <c:scaling>
          <c:orientation val="minMax"/>
          <c:max val="0.79"/>
          <c:min val="0.2"/>
        </c:scaling>
        <c:delete val="1"/>
        <c:axPos val="l"/>
        <c:numFmt formatCode="0%" sourceLinked="1"/>
        <c:majorTickMark val="out"/>
        <c:minorTickMark val="none"/>
        <c:tickLblPos val="nextTo"/>
        <c:crossAx val="1047870480"/>
        <c:crosses val="autoZero"/>
        <c:crossBetween val="between"/>
        <c:majorUnit val="0.2"/>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r>
              <a:rPr lang="en-GB" sz="1600" b="0"/>
              <a:t>Primary (Years 3-6)</a:t>
            </a:r>
          </a:p>
        </c:rich>
      </c:tx>
      <c:layout>
        <c:manualLayout>
          <c:xMode val="edge"/>
          <c:yMode val="edge"/>
          <c:x val="3.4365790611143683E-3"/>
          <c:y val="3.9930434043020111E-3"/>
        </c:manualLayout>
      </c:layout>
      <c:overlay val="1"/>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tx>
            <c:strRef>
              <c:f>Summary!$C$14</c:f>
              <c:strCache>
                <c:ptCount val="1"/>
                <c:pt idx="0">
                  <c:v>Primary (Years 3-6)</c:v>
                </c:pt>
              </c:strCache>
            </c:strRef>
          </c:tx>
          <c:spPr>
            <a:ln w="25400" cap="rnd">
              <a:solidFill>
                <a:srgbClr val="4BA57E"/>
              </a:solidFill>
              <a:round/>
            </a:ln>
            <a:effectLst/>
          </c:spPr>
          <c:marker>
            <c:symbol val="circle"/>
            <c:size val="10"/>
            <c:spPr>
              <a:solidFill>
                <a:schemeClr val="accent5"/>
              </a:solidFill>
              <a:ln w="9525">
                <a:solidFill>
                  <a:schemeClr val="bg1"/>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0-97C4-6C47-996C-900CBBDE243F}"/>
                </c:ext>
              </c:extLst>
            </c:dLbl>
            <c:dLbl>
              <c:idx val="3"/>
              <c:delete val="1"/>
              <c:extLst>
                <c:ext xmlns:c15="http://schemas.microsoft.com/office/drawing/2012/chart" uri="{CE6537A1-D6FC-4f65-9D91-7224C49458BB}"/>
                <c:ext xmlns:c16="http://schemas.microsoft.com/office/drawing/2014/chart" uri="{C3380CC4-5D6E-409C-BE32-E72D297353CC}">
                  <c16:uniqueId val="{00000001-97C4-6C47-996C-900CBBDE243F}"/>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accent5"/>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Summary!$D$9:$H$9</c:f>
              <c:strCache>
                <c:ptCount val="5"/>
                <c:pt idx="0">
                  <c:v>17-18</c:v>
                </c:pt>
                <c:pt idx="1">
                  <c:v>18-19</c:v>
                </c:pt>
                <c:pt idx="2">
                  <c:v>19-20</c:v>
                </c:pt>
                <c:pt idx="3">
                  <c:v>20-21</c:v>
                </c:pt>
                <c:pt idx="4">
                  <c:v>21-22</c:v>
                </c:pt>
              </c:strCache>
            </c:strRef>
          </c:cat>
          <c:val>
            <c:numRef>
              <c:f>Summary!$D$14:$H$14</c:f>
              <c:numCache>
                <c:formatCode>0%</c:formatCode>
                <c:ptCount val="5"/>
                <c:pt idx="0">
                  <c:v>0.44756332871539767</c:v>
                </c:pt>
                <c:pt idx="1">
                  <c:v>0.48494096993360075</c:v>
                </c:pt>
                <c:pt idx="3">
                  <c:v>0.41901339323319536</c:v>
                </c:pt>
                <c:pt idx="4">
                  <c:v>0.45394344203487924</c:v>
                </c:pt>
              </c:numCache>
            </c:numRef>
          </c:val>
          <c:smooth val="1"/>
          <c:extLst>
            <c:ext xmlns:c16="http://schemas.microsoft.com/office/drawing/2014/chart" uri="{C3380CC4-5D6E-409C-BE32-E72D297353CC}">
              <c16:uniqueId val="{00000002-97C4-6C47-996C-900CBBDE243F}"/>
            </c:ext>
          </c:extLst>
        </c:ser>
        <c:dLbls>
          <c:showLegendKey val="0"/>
          <c:showVal val="0"/>
          <c:showCatName val="0"/>
          <c:showSerName val="0"/>
          <c:showPercent val="0"/>
          <c:showBubbleSize val="0"/>
        </c:dLbls>
        <c:marker val="1"/>
        <c:smooth val="0"/>
        <c:axId val="1047870480"/>
        <c:axId val="1105386848"/>
      </c:lineChart>
      <c:catAx>
        <c:axId val="1047870480"/>
        <c:scaling>
          <c:orientation val="minMax"/>
        </c:scaling>
        <c:delete val="1"/>
        <c:axPos val="b"/>
        <c:numFmt formatCode="General" sourceLinked="1"/>
        <c:majorTickMark val="none"/>
        <c:minorTickMark val="none"/>
        <c:tickLblPos val="nextTo"/>
        <c:crossAx val="1105386848"/>
        <c:crosses val="autoZero"/>
        <c:auto val="1"/>
        <c:lblAlgn val="ctr"/>
        <c:lblOffset val="100"/>
        <c:noMultiLvlLbl val="0"/>
      </c:catAx>
      <c:valAx>
        <c:axId val="1105386848"/>
        <c:scaling>
          <c:orientation val="minMax"/>
          <c:max val="0.79"/>
          <c:min val="0.2"/>
        </c:scaling>
        <c:delete val="1"/>
        <c:axPos val="l"/>
        <c:numFmt formatCode="0%" sourceLinked="1"/>
        <c:majorTickMark val="out"/>
        <c:minorTickMark val="none"/>
        <c:tickLblPos val="nextTo"/>
        <c:crossAx val="1047870480"/>
        <c:crosses val="autoZero"/>
        <c:crossBetween val="between"/>
        <c:majorUnit val="0.2"/>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Everywhere!$D$28</c:f>
              <c:strCache>
                <c:ptCount val="1"/>
                <c:pt idx="0">
                  <c:v>Less Active</c:v>
                </c:pt>
              </c:strCache>
            </c:strRef>
          </c:tx>
          <c:spPr>
            <a:solidFill>
              <a:srgbClr val="C00000"/>
            </a:solidFill>
            <a:ln w="6350">
              <a:solidFill>
                <a:schemeClr val="bg1"/>
              </a:solidFill>
            </a:ln>
            <a:effectLst/>
          </c:spPr>
          <c:invertIfNegative val="0"/>
          <c:dPt>
            <c:idx val="1"/>
            <c:invertIfNegative val="0"/>
            <c:bubble3D val="0"/>
            <c:spPr>
              <a:solidFill>
                <a:srgbClr val="C00000"/>
              </a:solidFill>
              <a:ln w="6350">
                <a:solidFill>
                  <a:schemeClr val="bg1"/>
                </a:solidFill>
              </a:ln>
              <a:effectLst/>
            </c:spPr>
            <c:extLst>
              <c:ext xmlns:c16="http://schemas.microsoft.com/office/drawing/2014/chart" uri="{C3380CC4-5D6E-409C-BE32-E72D297353CC}">
                <c16:uniqueId val="{00000001-9229-4B54-90A3-F442CA81B170}"/>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Everywhere!$K$29:$K$32</c:f>
              <c:strCache>
                <c:ptCount val="4"/>
                <c:pt idx="0">
                  <c:v>England</c:v>
                </c:pt>
                <c:pt idx="1">
                  <c:v>West of England</c:v>
                </c:pt>
                <c:pt idx="2">
                  <c:v>Bristol, City of</c:v>
                </c:pt>
                <c:pt idx="3">
                  <c:v>South Gloucestershire</c:v>
                </c:pt>
              </c:strCache>
            </c:strRef>
          </c:cat>
          <c:val>
            <c:numRef>
              <c:f>Everywhere!$D$29:$D$32</c:f>
              <c:numCache>
                <c:formatCode>0%</c:formatCode>
                <c:ptCount val="4"/>
                <c:pt idx="0">
                  <c:v>0.30088394321235273</c:v>
                </c:pt>
                <c:pt idx="1">
                  <c:v>0.25048196627450847</c:v>
                </c:pt>
                <c:pt idx="2">
                  <c:v>0.19444158209870677</c:v>
                </c:pt>
                <c:pt idx="3">
                  <c:v>0.2768798301944671</c:v>
                </c:pt>
              </c:numCache>
            </c:numRef>
          </c:val>
          <c:extLst>
            <c:ext xmlns:c16="http://schemas.microsoft.com/office/drawing/2014/chart" uri="{C3380CC4-5D6E-409C-BE32-E72D297353CC}">
              <c16:uniqueId val="{00000002-9229-4B54-90A3-F442CA81B170}"/>
            </c:ext>
          </c:extLst>
        </c:ser>
        <c:ser>
          <c:idx val="1"/>
          <c:order val="1"/>
          <c:tx>
            <c:strRef>
              <c:f>Everywhere!$E$28</c:f>
              <c:strCache>
                <c:ptCount val="1"/>
                <c:pt idx="0">
                  <c:v>Fairly Active</c:v>
                </c:pt>
              </c:strCache>
            </c:strRef>
          </c:tx>
          <c:spPr>
            <a:solidFill>
              <a:srgbClr val="D15C65"/>
            </a:solidFill>
            <a:ln w="6350">
              <a:solidFill>
                <a:schemeClr val="bg1"/>
              </a:solidFill>
            </a:ln>
            <a:effectLst/>
          </c:spPr>
          <c:invertIfNegative val="0"/>
          <c:cat>
            <c:strRef>
              <c:f>Everywhere!$K$29:$K$32</c:f>
              <c:strCache>
                <c:ptCount val="4"/>
                <c:pt idx="0">
                  <c:v>England</c:v>
                </c:pt>
                <c:pt idx="1">
                  <c:v>West of England</c:v>
                </c:pt>
                <c:pt idx="2">
                  <c:v>Bristol, City of</c:v>
                </c:pt>
                <c:pt idx="3">
                  <c:v>South Gloucestershire</c:v>
                </c:pt>
              </c:strCache>
            </c:strRef>
          </c:cat>
          <c:val>
            <c:numRef>
              <c:f>Everywhere!$E$29:$E$32</c:f>
              <c:numCache>
                <c:formatCode>0%</c:formatCode>
                <c:ptCount val="4"/>
                <c:pt idx="0">
                  <c:v>0.22708847563389062</c:v>
                </c:pt>
                <c:pt idx="1">
                  <c:v>0.25317404798341747</c:v>
                </c:pt>
                <c:pt idx="2">
                  <c:v>0.25734160646345428</c:v>
                </c:pt>
                <c:pt idx="3">
                  <c:v>0.25416494008888141</c:v>
                </c:pt>
              </c:numCache>
            </c:numRef>
          </c:val>
          <c:extLst>
            <c:ext xmlns:c16="http://schemas.microsoft.com/office/drawing/2014/chart" uri="{C3380CC4-5D6E-409C-BE32-E72D297353CC}">
              <c16:uniqueId val="{00000003-9229-4B54-90A3-F442CA81B170}"/>
            </c:ext>
          </c:extLst>
        </c:ser>
        <c:ser>
          <c:idx val="2"/>
          <c:order val="2"/>
          <c:tx>
            <c:strRef>
              <c:f>Everywhere!$F$28</c:f>
              <c:strCache>
                <c:ptCount val="1"/>
                <c:pt idx="0">
                  <c:v>Active</c:v>
                </c:pt>
              </c:strCache>
            </c:strRef>
          </c:tx>
          <c:spPr>
            <a:solidFill>
              <a:srgbClr val="4BA57E"/>
            </a:solidFill>
            <a:ln w="635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Everywhere!$K$29:$K$32</c:f>
              <c:strCache>
                <c:ptCount val="4"/>
                <c:pt idx="0">
                  <c:v>England</c:v>
                </c:pt>
                <c:pt idx="1">
                  <c:v>West of England</c:v>
                </c:pt>
                <c:pt idx="2">
                  <c:v>Bristol, City of</c:v>
                </c:pt>
                <c:pt idx="3">
                  <c:v>South Gloucestershire</c:v>
                </c:pt>
              </c:strCache>
            </c:strRef>
          </c:cat>
          <c:val>
            <c:numRef>
              <c:f>Everywhere!$F$29:$F$32</c:f>
              <c:numCache>
                <c:formatCode>0%</c:formatCode>
                <c:ptCount val="4"/>
                <c:pt idx="0">
                  <c:v>0.47202758115375776</c:v>
                </c:pt>
                <c:pt idx="1">
                  <c:v>0.49634398574207395</c:v>
                </c:pt>
                <c:pt idx="2">
                  <c:v>0.54821681143783885</c:v>
                </c:pt>
                <c:pt idx="3">
                  <c:v>0.46895522971665143</c:v>
                </c:pt>
              </c:numCache>
            </c:numRef>
          </c:val>
          <c:extLst>
            <c:ext xmlns:c16="http://schemas.microsoft.com/office/drawing/2014/chart" uri="{C3380CC4-5D6E-409C-BE32-E72D297353CC}">
              <c16:uniqueId val="{00000004-9229-4B54-90A3-F442CA81B170}"/>
            </c:ext>
          </c:extLst>
        </c:ser>
        <c:dLbls>
          <c:showLegendKey val="0"/>
          <c:showVal val="0"/>
          <c:showCatName val="0"/>
          <c:showSerName val="0"/>
          <c:showPercent val="0"/>
          <c:showBubbleSize val="0"/>
        </c:dLbls>
        <c:gapWidth val="20"/>
        <c:overlap val="100"/>
        <c:axId val="589274384"/>
        <c:axId val="589273400"/>
      </c:barChart>
      <c:catAx>
        <c:axId val="589274384"/>
        <c:scaling>
          <c:orientation val="minMax"/>
        </c:scaling>
        <c:delete val="0"/>
        <c:axPos val="b"/>
        <c:numFmt formatCode="General" sourceLinked="1"/>
        <c:majorTickMark val="none"/>
        <c:minorTickMark val="none"/>
        <c:tickLblPos val="nextTo"/>
        <c:spPr>
          <a:noFill/>
          <a:ln w="19050" cap="flat" cmpd="sng" algn="ctr">
            <a:solidFill>
              <a:schemeClr val="tx2"/>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589273400"/>
        <c:crosses val="autoZero"/>
        <c:auto val="1"/>
        <c:lblAlgn val="ctr"/>
        <c:lblOffset val="100"/>
        <c:noMultiLvlLbl val="0"/>
      </c:catAx>
      <c:valAx>
        <c:axId val="589273400"/>
        <c:scaling>
          <c:orientation val="minMax"/>
          <c:max val="1"/>
        </c:scaling>
        <c:delete val="1"/>
        <c:axPos val="l"/>
        <c:numFmt formatCode="0%" sourceLinked="0"/>
        <c:majorTickMark val="none"/>
        <c:minorTickMark val="none"/>
        <c:tickLblPos val="nextTo"/>
        <c:crossAx val="5892743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b="0">
          <a:solidFill>
            <a:schemeClr val="bg1"/>
          </a:solidFill>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r>
              <a:rPr lang="en-GB" sz="1600" b="0"/>
              <a:t>White British</a:t>
            </a:r>
          </a:p>
        </c:rich>
      </c:tx>
      <c:layout>
        <c:manualLayout>
          <c:xMode val="edge"/>
          <c:yMode val="edge"/>
          <c:x val="3.4365790611143683E-3"/>
          <c:y val="3.9930434043020111E-3"/>
        </c:manualLayout>
      </c:layout>
      <c:overlay val="1"/>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tx>
            <c:strRef>
              <c:f>Summary!$C$18</c:f>
              <c:strCache>
                <c:ptCount val="1"/>
                <c:pt idx="0">
                  <c:v>White British</c:v>
                </c:pt>
              </c:strCache>
            </c:strRef>
          </c:tx>
          <c:spPr>
            <a:ln w="25400" cap="rnd">
              <a:solidFill>
                <a:srgbClr val="4BA57E"/>
              </a:solidFill>
              <a:round/>
            </a:ln>
            <a:effectLst/>
          </c:spPr>
          <c:marker>
            <c:symbol val="circle"/>
            <c:size val="10"/>
            <c:spPr>
              <a:solidFill>
                <a:schemeClr val="accent5"/>
              </a:solidFill>
              <a:ln w="9525">
                <a:solidFill>
                  <a:schemeClr val="bg1"/>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0-8BE4-8A41-B08A-91E4F79D3FE9}"/>
                </c:ext>
              </c:extLst>
            </c:dLbl>
            <c:dLbl>
              <c:idx val="3"/>
              <c:delete val="1"/>
              <c:extLst>
                <c:ext xmlns:c15="http://schemas.microsoft.com/office/drawing/2012/chart" uri="{CE6537A1-D6FC-4f65-9D91-7224C49458BB}"/>
                <c:ext xmlns:c16="http://schemas.microsoft.com/office/drawing/2014/chart" uri="{C3380CC4-5D6E-409C-BE32-E72D297353CC}">
                  <c16:uniqueId val="{00000001-8BE4-8A41-B08A-91E4F79D3FE9}"/>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accent5"/>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Summary!$D$9:$H$9</c:f>
              <c:strCache>
                <c:ptCount val="5"/>
                <c:pt idx="0">
                  <c:v>17-18</c:v>
                </c:pt>
                <c:pt idx="1">
                  <c:v>18-19</c:v>
                </c:pt>
                <c:pt idx="2">
                  <c:v>19-20</c:v>
                </c:pt>
                <c:pt idx="3">
                  <c:v>20-21</c:v>
                </c:pt>
                <c:pt idx="4">
                  <c:v>21-22</c:v>
                </c:pt>
              </c:strCache>
            </c:strRef>
          </c:cat>
          <c:val>
            <c:numRef>
              <c:f>Summary!$D$18:$H$18</c:f>
              <c:numCache>
                <c:formatCode>0%</c:formatCode>
                <c:ptCount val="5"/>
                <c:pt idx="0">
                  <c:v>0.44987962925251868</c:v>
                </c:pt>
                <c:pt idx="1">
                  <c:v>0.49888260565200632</c:v>
                </c:pt>
                <c:pt idx="2">
                  <c:v>0.4767466045312348</c:v>
                </c:pt>
                <c:pt idx="3">
                  <c:v>0.46256278393783745</c:v>
                </c:pt>
                <c:pt idx="4">
                  <c:v>0.50070706895327344</c:v>
                </c:pt>
              </c:numCache>
            </c:numRef>
          </c:val>
          <c:smooth val="1"/>
          <c:extLst>
            <c:ext xmlns:c16="http://schemas.microsoft.com/office/drawing/2014/chart" uri="{C3380CC4-5D6E-409C-BE32-E72D297353CC}">
              <c16:uniqueId val="{00000002-8BE4-8A41-B08A-91E4F79D3FE9}"/>
            </c:ext>
          </c:extLst>
        </c:ser>
        <c:dLbls>
          <c:showLegendKey val="0"/>
          <c:showVal val="0"/>
          <c:showCatName val="0"/>
          <c:showSerName val="0"/>
          <c:showPercent val="0"/>
          <c:showBubbleSize val="0"/>
        </c:dLbls>
        <c:marker val="1"/>
        <c:smooth val="0"/>
        <c:axId val="1047870480"/>
        <c:axId val="1105386848"/>
      </c:lineChart>
      <c:catAx>
        <c:axId val="1047870480"/>
        <c:scaling>
          <c:orientation val="minMax"/>
        </c:scaling>
        <c:delete val="1"/>
        <c:axPos val="b"/>
        <c:numFmt formatCode="General" sourceLinked="1"/>
        <c:majorTickMark val="none"/>
        <c:minorTickMark val="none"/>
        <c:tickLblPos val="nextTo"/>
        <c:crossAx val="1105386848"/>
        <c:crosses val="autoZero"/>
        <c:auto val="1"/>
        <c:lblAlgn val="ctr"/>
        <c:lblOffset val="100"/>
        <c:noMultiLvlLbl val="0"/>
      </c:catAx>
      <c:valAx>
        <c:axId val="1105386848"/>
        <c:scaling>
          <c:orientation val="minMax"/>
          <c:max val="0.79"/>
          <c:min val="0.2"/>
        </c:scaling>
        <c:delete val="1"/>
        <c:axPos val="l"/>
        <c:numFmt formatCode="0%" sourceLinked="1"/>
        <c:majorTickMark val="out"/>
        <c:minorTickMark val="none"/>
        <c:tickLblPos val="nextTo"/>
        <c:crossAx val="1047870480"/>
        <c:crosses val="autoZero"/>
        <c:crossBetween val="between"/>
        <c:majorUnit val="0.2"/>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r>
              <a:rPr lang="en-GB" sz="1600" b="0"/>
              <a:t>Low FAS</a:t>
            </a:r>
          </a:p>
        </c:rich>
      </c:tx>
      <c:layout>
        <c:manualLayout>
          <c:xMode val="edge"/>
          <c:yMode val="edge"/>
          <c:x val="3.4365790611143683E-3"/>
          <c:y val="3.9930434043020111E-3"/>
        </c:manualLayout>
      </c:layout>
      <c:overlay val="1"/>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tx>
            <c:strRef>
              <c:f>Summary!$C$11</c:f>
              <c:strCache>
                <c:ptCount val="1"/>
                <c:pt idx="0">
                  <c:v>Low FAS</c:v>
                </c:pt>
              </c:strCache>
            </c:strRef>
          </c:tx>
          <c:spPr>
            <a:ln w="25400" cap="rnd">
              <a:solidFill>
                <a:srgbClr val="4BA57E"/>
              </a:solidFill>
              <a:round/>
            </a:ln>
            <a:effectLst/>
          </c:spPr>
          <c:marker>
            <c:symbol val="circle"/>
            <c:size val="10"/>
            <c:spPr>
              <a:solidFill>
                <a:schemeClr val="accent5"/>
              </a:solidFill>
              <a:ln w="9525">
                <a:solidFill>
                  <a:schemeClr val="bg1"/>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0-AFAB-BE40-97FF-2B4AB8E585D1}"/>
                </c:ext>
              </c:extLst>
            </c:dLbl>
            <c:dLbl>
              <c:idx val="3"/>
              <c:delete val="1"/>
              <c:extLst>
                <c:ext xmlns:c15="http://schemas.microsoft.com/office/drawing/2012/chart" uri="{CE6537A1-D6FC-4f65-9D91-7224C49458BB}"/>
                <c:ext xmlns:c16="http://schemas.microsoft.com/office/drawing/2014/chart" uri="{C3380CC4-5D6E-409C-BE32-E72D297353CC}">
                  <c16:uniqueId val="{00000001-AFAB-BE40-97FF-2B4AB8E585D1}"/>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accent5"/>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Summary!$D$9:$H$9</c:f>
              <c:strCache>
                <c:ptCount val="5"/>
                <c:pt idx="0">
                  <c:v>17-18</c:v>
                </c:pt>
                <c:pt idx="1">
                  <c:v>18-19</c:v>
                </c:pt>
                <c:pt idx="2">
                  <c:v>19-20</c:v>
                </c:pt>
                <c:pt idx="3">
                  <c:v>20-21</c:v>
                </c:pt>
                <c:pt idx="4">
                  <c:v>21-22</c:v>
                </c:pt>
              </c:strCache>
            </c:strRef>
          </c:cat>
          <c:val>
            <c:numRef>
              <c:f>Summary!$D$11:$H$11</c:f>
              <c:numCache>
                <c:formatCode>0%</c:formatCode>
                <c:ptCount val="5"/>
                <c:pt idx="0">
                  <c:v>0.39640748903597578</c:v>
                </c:pt>
                <c:pt idx="1">
                  <c:v>0.40282795556988904</c:v>
                </c:pt>
              </c:numCache>
            </c:numRef>
          </c:val>
          <c:smooth val="1"/>
          <c:extLst>
            <c:ext xmlns:c16="http://schemas.microsoft.com/office/drawing/2014/chart" uri="{C3380CC4-5D6E-409C-BE32-E72D297353CC}">
              <c16:uniqueId val="{00000002-AFAB-BE40-97FF-2B4AB8E585D1}"/>
            </c:ext>
          </c:extLst>
        </c:ser>
        <c:dLbls>
          <c:showLegendKey val="0"/>
          <c:showVal val="0"/>
          <c:showCatName val="0"/>
          <c:showSerName val="0"/>
          <c:showPercent val="0"/>
          <c:showBubbleSize val="0"/>
        </c:dLbls>
        <c:marker val="1"/>
        <c:smooth val="0"/>
        <c:axId val="1047870480"/>
        <c:axId val="1105386848"/>
      </c:lineChart>
      <c:catAx>
        <c:axId val="1047870480"/>
        <c:scaling>
          <c:orientation val="minMax"/>
        </c:scaling>
        <c:delete val="1"/>
        <c:axPos val="b"/>
        <c:numFmt formatCode="General" sourceLinked="1"/>
        <c:majorTickMark val="none"/>
        <c:minorTickMark val="none"/>
        <c:tickLblPos val="nextTo"/>
        <c:crossAx val="1105386848"/>
        <c:crosses val="autoZero"/>
        <c:auto val="1"/>
        <c:lblAlgn val="ctr"/>
        <c:lblOffset val="100"/>
        <c:noMultiLvlLbl val="0"/>
      </c:catAx>
      <c:valAx>
        <c:axId val="1105386848"/>
        <c:scaling>
          <c:orientation val="minMax"/>
          <c:max val="0.79"/>
          <c:min val="0.2"/>
        </c:scaling>
        <c:delete val="1"/>
        <c:axPos val="l"/>
        <c:numFmt formatCode="0%" sourceLinked="1"/>
        <c:majorTickMark val="out"/>
        <c:minorTickMark val="none"/>
        <c:tickLblPos val="nextTo"/>
        <c:crossAx val="1047870480"/>
        <c:crosses val="autoZero"/>
        <c:crossBetween val="between"/>
        <c:majorUnit val="0.2"/>
      </c:valAx>
      <c:spPr>
        <a:noFill/>
        <a:ln>
          <a:noFill/>
        </a:ln>
        <a:effectLst/>
      </c:spPr>
    </c:plotArea>
    <c:plotVisOnly val="1"/>
    <c:dispBlanksAs val="gap"/>
    <c:showDLblsOverMax val="0"/>
    <c:extLst/>
  </c:chart>
  <c:spPr>
    <a:noFill/>
    <a:ln w="28575" cap="flat" cmpd="sng" algn="ctr">
      <a:noFill/>
      <a:round/>
    </a:ln>
    <a:effectLst/>
  </c:spPr>
  <c:txPr>
    <a:bodyPr/>
    <a:lstStyle/>
    <a:p>
      <a:pPr>
        <a:defRPr/>
      </a:pPr>
      <a:endParaRPr lang="en-US"/>
    </a:p>
  </c:txPr>
  <c:externalData r:id="rId4">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r>
              <a:rPr lang="en-GB" sz="1600" b="0"/>
              <a:t>Secondary (Years 7-11)</a:t>
            </a:r>
          </a:p>
        </c:rich>
      </c:tx>
      <c:layout>
        <c:manualLayout>
          <c:xMode val="edge"/>
          <c:yMode val="edge"/>
          <c:x val="3.4365790611143683E-3"/>
          <c:y val="3.9930434043020111E-3"/>
        </c:manualLayout>
      </c:layout>
      <c:overlay val="1"/>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tx>
            <c:strRef>
              <c:f>Summary!$C$15</c:f>
              <c:strCache>
                <c:ptCount val="1"/>
                <c:pt idx="0">
                  <c:v>Secondary (Years 7-11)</c:v>
                </c:pt>
              </c:strCache>
            </c:strRef>
          </c:tx>
          <c:spPr>
            <a:ln w="25400" cap="rnd">
              <a:solidFill>
                <a:srgbClr val="4BA57E"/>
              </a:solidFill>
              <a:round/>
            </a:ln>
            <a:effectLst/>
          </c:spPr>
          <c:marker>
            <c:symbol val="circle"/>
            <c:size val="10"/>
            <c:spPr>
              <a:solidFill>
                <a:schemeClr val="accent5"/>
              </a:solidFill>
              <a:ln w="9525">
                <a:solidFill>
                  <a:schemeClr val="bg1"/>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0-D0FA-DB42-BB16-70981B5E01FF}"/>
                </c:ext>
              </c:extLst>
            </c:dLbl>
            <c:dLbl>
              <c:idx val="3"/>
              <c:delete val="1"/>
              <c:extLst>
                <c:ext xmlns:c15="http://schemas.microsoft.com/office/drawing/2012/chart" uri="{CE6537A1-D6FC-4f65-9D91-7224C49458BB}"/>
                <c:ext xmlns:c16="http://schemas.microsoft.com/office/drawing/2014/chart" uri="{C3380CC4-5D6E-409C-BE32-E72D297353CC}">
                  <c16:uniqueId val="{00000001-D0FA-DB42-BB16-70981B5E01FF}"/>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accent5"/>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Summary!$D$9:$H$9</c:f>
              <c:strCache>
                <c:ptCount val="5"/>
                <c:pt idx="0">
                  <c:v>17-18</c:v>
                </c:pt>
                <c:pt idx="1">
                  <c:v>18-19</c:v>
                </c:pt>
                <c:pt idx="2">
                  <c:v>19-20</c:v>
                </c:pt>
                <c:pt idx="3">
                  <c:v>20-21</c:v>
                </c:pt>
                <c:pt idx="4">
                  <c:v>21-22</c:v>
                </c:pt>
              </c:strCache>
            </c:strRef>
          </c:cat>
          <c:val>
            <c:numRef>
              <c:f>Summary!$D$15:$H$15</c:f>
              <c:numCache>
                <c:formatCode>0%</c:formatCode>
                <c:ptCount val="5"/>
                <c:pt idx="0">
                  <c:v>0.42099872329948623</c:v>
                </c:pt>
                <c:pt idx="1">
                  <c:v>0.4780374424599364</c:v>
                </c:pt>
                <c:pt idx="2">
                  <c:v>0.47351709109166862</c:v>
                </c:pt>
                <c:pt idx="3">
                  <c:v>0.46578476141023512</c:v>
                </c:pt>
                <c:pt idx="4">
                  <c:v>0.50778077108896846</c:v>
                </c:pt>
              </c:numCache>
            </c:numRef>
          </c:val>
          <c:smooth val="1"/>
          <c:extLst>
            <c:ext xmlns:c16="http://schemas.microsoft.com/office/drawing/2014/chart" uri="{C3380CC4-5D6E-409C-BE32-E72D297353CC}">
              <c16:uniqueId val="{00000002-D0FA-DB42-BB16-70981B5E01FF}"/>
            </c:ext>
          </c:extLst>
        </c:ser>
        <c:dLbls>
          <c:showLegendKey val="0"/>
          <c:showVal val="0"/>
          <c:showCatName val="0"/>
          <c:showSerName val="0"/>
          <c:showPercent val="0"/>
          <c:showBubbleSize val="0"/>
        </c:dLbls>
        <c:marker val="1"/>
        <c:smooth val="0"/>
        <c:axId val="1047870480"/>
        <c:axId val="1105386848"/>
      </c:lineChart>
      <c:catAx>
        <c:axId val="1047870480"/>
        <c:scaling>
          <c:orientation val="minMax"/>
        </c:scaling>
        <c:delete val="1"/>
        <c:axPos val="b"/>
        <c:numFmt formatCode="General" sourceLinked="1"/>
        <c:majorTickMark val="none"/>
        <c:minorTickMark val="none"/>
        <c:tickLblPos val="nextTo"/>
        <c:crossAx val="1105386848"/>
        <c:crosses val="autoZero"/>
        <c:auto val="1"/>
        <c:lblAlgn val="ctr"/>
        <c:lblOffset val="100"/>
        <c:noMultiLvlLbl val="0"/>
      </c:catAx>
      <c:valAx>
        <c:axId val="1105386848"/>
        <c:scaling>
          <c:orientation val="minMax"/>
          <c:max val="0.79"/>
          <c:min val="0.2"/>
        </c:scaling>
        <c:delete val="1"/>
        <c:axPos val="l"/>
        <c:numFmt formatCode="0%" sourceLinked="1"/>
        <c:majorTickMark val="out"/>
        <c:minorTickMark val="none"/>
        <c:tickLblPos val="nextTo"/>
        <c:crossAx val="1047870480"/>
        <c:crosses val="autoZero"/>
        <c:crossBetween val="between"/>
        <c:majorUnit val="0.2"/>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r>
              <a:rPr lang="en-GB" sz="1600" b="0"/>
              <a:t>Minority ethnic group</a:t>
            </a:r>
          </a:p>
        </c:rich>
      </c:tx>
      <c:layout>
        <c:manualLayout>
          <c:xMode val="edge"/>
          <c:yMode val="edge"/>
          <c:x val="3.4365790611143683E-3"/>
          <c:y val="3.9930434043020111E-3"/>
        </c:manualLayout>
      </c:layout>
      <c:overlay val="1"/>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tx>
            <c:strRef>
              <c:f>Summary!$C$19</c:f>
              <c:strCache>
                <c:ptCount val="1"/>
                <c:pt idx="0">
                  <c:v>Minority ethnic group</c:v>
                </c:pt>
              </c:strCache>
            </c:strRef>
          </c:tx>
          <c:spPr>
            <a:ln w="25400" cap="rnd">
              <a:solidFill>
                <a:srgbClr val="4BA57E"/>
              </a:solidFill>
              <a:round/>
            </a:ln>
            <a:effectLst/>
          </c:spPr>
          <c:marker>
            <c:symbol val="circle"/>
            <c:size val="10"/>
            <c:spPr>
              <a:solidFill>
                <a:schemeClr val="accent5"/>
              </a:solidFill>
              <a:ln w="9525">
                <a:solidFill>
                  <a:schemeClr val="bg1"/>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0-C7BD-6740-BF99-C574D32974F5}"/>
                </c:ext>
              </c:extLst>
            </c:dLbl>
            <c:dLbl>
              <c:idx val="3"/>
              <c:delete val="1"/>
              <c:extLst>
                <c:ext xmlns:c15="http://schemas.microsoft.com/office/drawing/2012/chart" uri="{CE6537A1-D6FC-4f65-9D91-7224C49458BB}"/>
                <c:ext xmlns:c16="http://schemas.microsoft.com/office/drawing/2014/chart" uri="{C3380CC4-5D6E-409C-BE32-E72D297353CC}">
                  <c16:uniqueId val="{00000001-C7BD-6740-BF99-C574D32974F5}"/>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accent5"/>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Summary!$D$9:$H$9</c:f>
              <c:strCache>
                <c:ptCount val="5"/>
                <c:pt idx="0">
                  <c:v>17-18</c:v>
                </c:pt>
                <c:pt idx="1">
                  <c:v>18-19</c:v>
                </c:pt>
                <c:pt idx="2">
                  <c:v>19-20</c:v>
                </c:pt>
                <c:pt idx="3">
                  <c:v>20-21</c:v>
                </c:pt>
                <c:pt idx="4">
                  <c:v>21-22</c:v>
                </c:pt>
              </c:strCache>
            </c:strRef>
          </c:cat>
          <c:val>
            <c:numRef>
              <c:f>Summary!$D$19:$H$19</c:f>
              <c:numCache>
                <c:formatCode>0%</c:formatCode>
                <c:ptCount val="5"/>
                <c:pt idx="0">
                  <c:v>0.43915342084799852</c:v>
                </c:pt>
                <c:pt idx="1">
                  <c:v>0.52031537060561184</c:v>
                </c:pt>
                <c:pt idx="2">
                  <c:v>0.44345897509781779</c:v>
                </c:pt>
                <c:pt idx="4">
                  <c:v>0.48098035669166544</c:v>
                </c:pt>
              </c:numCache>
            </c:numRef>
          </c:val>
          <c:smooth val="1"/>
          <c:extLst>
            <c:ext xmlns:c16="http://schemas.microsoft.com/office/drawing/2014/chart" uri="{C3380CC4-5D6E-409C-BE32-E72D297353CC}">
              <c16:uniqueId val="{00000002-C7BD-6740-BF99-C574D32974F5}"/>
            </c:ext>
          </c:extLst>
        </c:ser>
        <c:dLbls>
          <c:showLegendKey val="0"/>
          <c:showVal val="0"/>
          <c:showCatName val="0"/>
          <c:showSerName val="0"/>
          <c:showPercent val="0"/>
          <c:showBubbleSize val="0"/>
        </c:dLbls>
        <c:marker val="1"/>
        <c:smooth val="0"/>
        <c:axId val="1047870480"/>
        <c:axId val="1105386848"/>
      </c:lineChart>
      <c:catAx>
        <c:axId val="1047870480"/>
        <c:scaling>
          <c:orientation val="minMax"/>
        </c:scaling>
        <c:delete val="1"/>
        <c:axPos val="b"/>
        <c:numFmt formatCode="General" sourceLinked="1"/>
        <c:majorTickMark val="none"/>
        <c:minorTickMark val="none"/>
        <c:tickLblPos val="nextTo"/>
        <c:crossAx val="1105386848"/>
        <c:crosses val="autoZero"/>
        <c:auto val="1"/>
        <c:lblAlgn val="ctr"/>
        <c:lblOffset val="100"/>
        <c:noMultiLvlLbl val="0"/>
      </c:catAx>
      <c:valAx>
        <c:axId val="1105386848"/>
        <c:scaling>
          <c:orientation val="minMax"/>
          <c:max val="0.79"/>
          <c:min val="0.2"/>
        </c:scaling>
        <c:delete val="1"/>
        <c:axPos val="l"/>
        <c:numFmt formatCode="0%" sourceLinked="1"/>
        <c:majorTickMark val="out"/>
        <c:minorTickMark val="none"/>
        <c:tickLblPos val="nextTo"/>
        <c:crossAx val="1047870480"/>
        <c:crosses val="autoZero"/>
        <c:crossBetween val="between"/>
        <c:majorUnit val="0.2"/>
      </c:valAx>
      <c:spPr>
        <a:noFill/>
        <a:ln>
          <a:noFill/>
        </a:ln>
        <a:effectLst/>
      </c:spPr>
    </c:plotArea>
    <c:plotVisOnly val="1"/>
    <c:dispBlanksAs val="gap"/>
    <c:showDLblsOverMax val="0"/>
    <c:extLst/>
  </c:chart>
  <c:spPr>
    <a:noFill/>
    <a:ln w="28575" cap="flat" cmpd="sng" algn="ctr">
      <a:noFill/>
      <a:round/>
    </a:ln>
    <a:effectLst/>
  </c:spPr>
  <c:txPr>
    <a:bodyPr/>
    <a:lstStyle/>
    <a:p>
      <a:pPr>
        <a:defRPr/>
      </a:pPr>
      <a:endParaRPr lang="en-US"/>
    </a:p>
  </c:txPr>
  <c:externalData r:id="rId4">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r>
              <a:rPr lang="en-GB" sz="1600" b="0"/>
              <a:t>Medium FAS</a:t>
            </a:r>
          </a:p>
        </c:rich>
      </c:tx>
      <c:layout>
        <c:manualLayout>
          <c:xMode val="edge"/>
          <c:yMode val="edge"/>
          <c:x val="3.4365790611143683E-3"/>
          <c:y val="3.9930434043020111E-3"/>
        </c:manualLayout>
      </c:layout>
      <c:overlay val="1"/>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tx>
            <c:strRef>
              <c:f>Summary!$C$12</c:f>
              <c:strCache>
                <c:ptCount val="1"/>
                <c:pt idx="0">
                  <c:v>Medium FAS</c:v>
                </c:pt>
              </c:strCache>
            </c:strRef>
          </c:tx>
          <c:spPr>
            <a:ln w="25400" cap="rnd">
              <a:solidFill>
                <a:srgbClr val="4BA57E"/>
              </a:solidFill>
              <a:round/>
            </a:ln>
            <a:effectLst/>
          </c:spPr>
          <c:marker>
            <c:symbol val="circle"/>
            <c:size val="10"/>
            <c:spPr>
              <a:solidFill>
                <a:schemeClr val="accent5"/>
              </a:solidFill>
              <a:ln w="9525">
                <a:solidFill>
                  <a:schemeClr val="bg1"/>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0-0DF9-2845-AEBE-6570C9127739}"/>
                </c:ext>
              </c:extLst>
            </c:dLbl>
            <c:dLbl>
              <c:idx val="3"/>
              <c:delete val="1"/>
              <c:extLst>
                <c:ext xmlns:c15="http://schemas.microsoft.com/office/drawing/2012/chart" uri="{CE6537A1-D6FC-4f65-9D91-7224C49458BB}"/>
                <c:ext xmlns:c16="http://schemas.microsoft.com/office/drawing/2014/chart" uri="{C3380CC4-5D6E-409C-BE32-E72D297353CC}">
                  <c16:uniqueId val="{00000001-0DF9-2845-AEBE-6570C9127739}"/>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accent5"/>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Summary!$D$9:$H$9</c:f>
              <c:strCache>
                <c:ptCount val="5"/>
                <c:pt idx="0">
                  <c:v>17-18</c:v>
                </c:pt>
                <c:pt idx="1">
                  <c:v>18-19</c:v>
                </c:pt>
                <c:pt idx="2">
                  <c:v>19-20</c:v>
                </c:pt>
                <c:pt idx="3">
                  <c:v>20-21</c:v>
                </c:pt>
                <c:pt idx="4">
                  <c:v>21-22</c:v>
                </c:pt>
              </c:strCache>
            </c:strRef>
          </c:cat>
          <c:val>
            <c:numRef>
              <c:f>Summary!$D$12:$H$12</c:f>
              <c:numCache>
                <c:formatCode>0%</c:formatCode>
                <c:ptCount val="5"/>
                <c:pt idx="0">
                  <c:v>0.45393404950715655</c:v>
                </c:pt>
                <c:pt idx="1">
                  <c:v>0.48458157199534008</c:v>
                </c:pt>
                <c:pt idx="2">
                  <c:v>0.48534069709367667</c:v>
                </c:pt>
                <c:pt idx="3">
                  <c:v>0.46507408486138091</c:v>
                </c:pt>
                <c:pt idx="4">
                  <c:v>0.46720317834007014</c:v>
                </c:pt>
              </c:numCache>
            </c:numRef>
          </c:val>
          <c:smooth val="1"/>
          <c:extLst>
            <c:ext xmlns:c16="http://schemas.microsoft.com/office/drawing/2014/chart" uri="{C3380CC4-5D6E-409C-BE32-E72D297353CC}">
              <c16:uniqueId val="{00000002-0DF9-2845-AEBE-6570C9127739}"/>
            </c:ext>
          </c:extLst>
        </c:ser>
        <c:dLbls>
          <c:showLegendKey val="0"/>
          <c:showVal val="0"/>
          <c:showCatName val="0"/>
          <c:showSerName val="0"/>
          <c:showPercent val="0"/>
          <c:showBubbleSize val="0"/>
        </c:dLbls>
        <c:marker val="1"/>
        <c:smooth val="0"/>
        <c:axId val="1047870480"/>
        <c:axId val="1105386848"/>
      </c:lineChart>
      <c:catAx>
        <c:axId val="1047870480"/>
        <c:scaling>
          <c:orientation val="minMax"/>
        </c:scaling>
        <c:delete val="1"/>
        <c:axPos val="b"/>
        <c:numFmt formatCode="General" sourceLinked="1"/>
        <c:majorTickMark val="none"/>
        <c:minorTickMark val="none"/>
        <c:tickLblPos val="nextTo"/>
        <c:crossAx val="1105386848"/>
        <c:crosses val="autoZero"/>
        <c:auto val="1"/>
        <c:lblAlgn val="ctr"/>
        <c:lblOffset val="100"/>
        <c:noMultiLvlLbl val="0"/>
      </c:catAx>
      <c:valAx>
        <c:axId val="1105386848"/>
        <c:scaling>
          <c:orientation val="minMax"/>
          <c:max val="0.79"/>
          <c:min val="0.2"/>
        </c:scaling>
        <c:delete val="1"/>
        <c:axPos val="l"/>
        <c:numFmt formatCode="0%" sourceLinked="1"/>
        <c:majorTickMark val="out"/>
        <c:minorTickMark val="none"/>
        <c:tickLblPos val="nextTo"/>
        <c:crossAx val="1047870480"/>
        <c:crosses val="autoZero"/>
        <c:crossBetween val="between"/>
        <c:majorUnit val="0.2"/>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r>
              <a:rPr lang="en-GB" sz="1600" b="0"/>
              <a:t>Boy</a:t>
            </a:r>
          </a:p>
        </c:rich>
      </c:tx>
      <c:layout>
        <c:manualLayout>
          <c:xMode val="edge"/>
          <c:yMode val="edge"/>
          <c:x val="3.4365790611143683E-3"/>
          <c:y val="3.9930434043020111E-3"/>
        </c:manualLayout>
      </c:layout>
      <c:overlay val="1"/>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tx>
            <c:strRef>
              <c:f>Summary!$C$16</c:f>
              <c:strCache>
                <c:ptCount val="1"/>
                <c:pt idx="0">
                  <c:v>Boy</c:v>
                </c:pt>
              </c:strCache>
            </c:strRef>
          </c:tx>
          <c:spPr>
            <a:ln w="25400" cap="rnd">
              <a:solidFill>
                <a:srgbClr val="4BA57E"/>
              </a:solidFill>
              <a:round/>
            </a:ln>
            <a:effectLst/>
          </c:spPr>
          <c:marker>
            <c:symbol val="circle"/>
            <c:size val="10"/>
            <c:spPr>
              <a:solidFill>
                <a:schemeClr val="accent5"/>
              </a:solidFill>
              <a:ln w="9525">
                <a:solidFill>
                  <a:schemeClr val="bg1"/>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0-0B69-0444-BA42-838F39181881}"/>
                </c:ext>
              </c:extLst>
            </c:dLbl>
            <c:dLbl>
              <c:idx val="3"/>
              <c:delete val="1"/>
              <c:extLst>
                <c:ext xmlns:c15="http://schemas.microsoft.com/office/drawing/2012/chart" uri="{CE6537A1-D6FC-4f65-9D91-7224C49458BB}"/>
                <c:ext xmlns:c16="http://schemas.microsoft.com/office/drawing/2014/chart" uri="{C3380CC4-5D6E-409C-BE32-E72D297353CC}">
                  <c16:uniqueId val="{00000001-0B69-0444-BA42-838F39181881}"/>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accent5"/>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Summary!$D$9:$H$9</c:f>
              <c:strCache>
                <c:ptCount val="5"/>
                <c:pt idx="0">
                  <c:v>17-18</c:v>
                </c:pt>
                <c:pt idx="1">
                  <c:v>18-19</c:v>
                </c:pt>
                <c:pt idx="2">
                  <c:v>19-20</c:v>
                </c:pt>
                <c:pt idx="3">
                  <c:v>20-21</c:v>
                </c:pt>
                <c:pt idx="4">
                  <c:v>21-22</c:v>
                </c:pt>
              </c:strCache>
            </c:strRef>
          </c:cat>
          <c:val>
            <c:numRef>
              <c:f>Summary!$D$16:$H$16</c:f>
              <c:numCache>
                <c:formatCode>0%</c:formatCode>
                <c:ptCount val="5"/>
                <c:pt idx="0">
                  <c:v>0.45991926302857777</c:v>
                </c:pt>
                <c:pt idx="1">
                  <c:v>0.57221957499335041</c:v>
                </c:pt>
                <c:pt idx="2">
                  <c:v>0.49541520146034118</c:v>
                </c:pt>
                <c:pt idx="3">
                  <c:v>0.40735092396239792</c:v>
                </c:pt>
                <c:pt idx="4">
                  <c:v>0.50672411883752777</c:v>
                </c:pt>
              </c:numCache>
            </c:numRef>
          </c:val>
          <c:smooth val="1"/>
          <c:extLst>
            <c:ext xmlns:c16="http://schemas.microsoft.com/office/drawing/2014/chart" uri="{C3380CC4-5D6E-409C-BE32-E72D297353CC}">
              <c16:uniqueId val="{00000002-0B69-0444-BA42-838F39181881}"/>
            </c:ext>
          </c:extLst>
        </c:ser>
        <c:dLbls>
          <c:showLegendKey val="0"/>
          <c:showVal val="0"/>
          <c:showCatName val="0"/>
          <c:showSerName val="0"/>
          <c:showPercent val="0"/>
          <c:showBubbleSize val="0"/>
        </c:dLbls>
        <c:marker val="1"/>
        <c:smooth val="0"/>
        <c:axId val="1047870480"/>
        <c:axId val="1105386848"/>
      </c:lineChart>
      <c:catAx>
        <c:axId val="1047870480"/>
        <c:scaling>
          <c:orientation val="minMax"/>
        </c:scaling>
        <c:delete val="1"/>
        <c:axPos val="b"/>
        <c:numFmt formatCode="General" sourceLinked="1"/>
        <c:majorTickMark val="none"/>
        <c:minorTickMark val="none"/>
        <c:tickLblPos val="nextTo"/>
        <c:crossAx val="1105386848"/>
        <c:crosses val="autoZero"/>
        <c:auto val="1"/>
        <c:lblAlgn val="ctr"/>
        <c:lblOffset val="100"/>
        <c:noMultiLvlLbl val="0"/>
      </c:catAx>
      <c:valAx>
        <c:axId val="1105386848"/>
        <c:scaling>
          <c:orientation val="minMax"/>
          <c:max val="0.79"/>
          <c:min val="0.2"/>
        </c:scaling>
        <c:delete val="1"/>
        <c:axPos val="l"/>
        <c:numFmt formatCode="0%" sourceLinked="1"/>
        <c:majorTickMark val="out"/>
        <c:minorTickMark val="none"/>
        <c:tickLblPos val="nextTo"/>
        <c:crossAx val="1047870480"/>
        <c:crosses val="autoZero"/>
        <c:crossBetween val="between"/>
        <c:majorUnit val="0.2"/>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r>
              <a:rPr lang="en-GB" sz="1600" b="0"/>
              <a:t>Has limiting disability</a:t>
            </a:r>
          </a:p>
        </c:rich>
      </c:tx>
      <c:layout>
        <c:manualLayout>
          <c:xMode val="edge"/>
          <c:yMode val="edge"/>
          <c:x val="3.4365790611143683E-3"/>
          <c:y val="3.9930434043020111E-3"/>
        </c:manualLayout>
      </c:layout>
      <c:overlay val="1"/>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tx>
            <c:strRef>
              <c:f>Summary!$C$20</c:f>
              <c:strCache>
                <c:ptCount val="1"/>
                <c:pt idx="0">
                  <c:v>Has limiting disability</c:v>
                </c:pt>
              </c:strCache>
            </c:strRef>
          </c:tx>
          <c:spPr>
            <a:ln w="25400" cap="rnd">
              <a:solidFill>
                <a:srgbClr val="4BA57E"/>
              </a:solidFill>
              <a:round/>
            </a:ln>
            <a:effectLst/>
          </c:spPr>
          <c:marker>
            <c:symbol val="circle"/>
            <c:size val="10"/>
            <c:spPr>
              <a:solidFill>
                <a:schemeClr val="accent5"/>
              </a:solidFill>
              <a:ln w="9525">
                <a:solidFill>
                  <a:schemeClr val="bg1"/>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0-71FF-D44A-97F0-D1917F952ED4}"/>
                </c:ext>
              </c:extLst>
            </c:dLbl>
            <c:dLbl>
              <c:idx val="3"/>
              <c:delete val="1"/>
              <c:extLst>
                <c:ext xmlns:c15="http://schemas.microsoft.com/office/drawing/2012/chart" uri="{CE6537A1-D6FC-4f65-9D91-7224C49458BB}"/>
                <c:ext xmlns:c16="http://schemas.microsoft.com/office/drawing/2014/chart" uri="{C3380CC4-5D6E-409C-BE32-E72D297353CC}">
                  <c16:uniqueId val="{00000001-71FF-D44A-97F0-D1917F952ED4}"/>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accent5"/>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Summary!$D$9:$H$9</c:f>
              <c:strCache>
                <c:ptCount val="5"/>
                <c:pt idx="0">
                  <c:v>17-18</c:v>
                </c:pt>
                <c:pt idx="1">
                  <c:v>18-19</c:v>
                </c:pt>
                <c:pt idx="2">
                  <c:v>19-20</c:v>
                </c:pt>
                <c:pt idx="3">
                  <c:v>20-21</c:v>
                </c:pt>
                <c:pt idx="4">
                  <c:v>21-22</c:v>
                </c:pt>
              </c:strCache>
            </c:strRef>
          </c:cat>
          <c:val>
            <c:numRef>
              <c:f>Summary!$D$20:$H$20</c:f>
              <c:numCache>
                <c:formatCode>General</c:formatCode>
                <c:ptCount val="5"/>
              </c:numCache>
            </c:numRef>
          </c:val>
          <c:smooth val="1"/>
          <c:extLst>
            <c:ext xmlns:c16="http://schemas.microsoft.com/office/drawing/2014/chart" uri="{C3380CC4-5D6E-409C-BE32-E72D297353CC}">
              <c16:uniqueId val="{00000002-71FF-D44A-97F0-D1917F952ED4}"/>
            </c:ext>
          </c:extLst>
        </c:ser>
        <c:dLbls>
          <c:showLegendKey val="0"/>
          <c:showVal val="0"/>
          <c:showCatName val="0"/>
          <c:showSerName val="0"/>
          <c:showPercent val="0"/>
          <c:showBubbleSize val="0"/>
        </c:dLbls>
        <c:marker val="1"/>
        <c:smooth val="0"/>
        <c:axId val="1047870480"/>
        <c:axId val="1105386848"/>
      </c:lineChart>
      <c:catAx>
        <c:axId val="1047870480"/>
        <c:scaling>
          <c:orientation val="minMax"/>
        </c:scaling>
        <c:delete val="1"/>
        <c:axPos val="b"/>
        <c:numFmt formatCode="General" sourceLinked="1"/>
        <c:majorTickMark val="none"/>
        <c:minorTickMark val="none"/>
        <c:tickLblPos val="nextTo"/>
        <c:crossAx val="1105386848"/>
        <c:crosses val="autoZero"/>
        <c:auto val="1"/>
        <c:lblAlgn val="ctr"/>
        <c:lblOffset val="100"/>
        <c:noMultiLvlLbl val="0"/>
      </c:catAx>
      <c:valAx>
        <c:axId val="1105386848"/>
        <c:scaling>
          <c:orientation val="minMax"/>
          <c:max val="0.79"/>
          <c:min val="0.2"/>
        </c:scaling>
        <c:delete val="1"/>
        <c:axPos val="l"/>
        <c:numFmt formatCode="General" sourceLinked="1"/>
        <c:majorTickMark val="out"/>
        <c:minorTickMark val="none"/>
        <c:tickLblPos val="nextTo"/>
        <c:crossAx val="1047870480"/>
        <c:crosses val="autoZero"/>
        <c:crossBetween val="between"/>
        <c:majorUnit val="0.2"/>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r>
              <a:rPr lang="en-GB" sz="1600" b="0"/>
              <a:t>High FAS</a:t>
            </a:r>
          </a:p>
        </c:rich>
      </c:tx>
      <c:layout>
        <c:manualLayout>
          <c:xMode val="edge"/>
          <c:yMode val="edge"/>
          <c:x val="3.4365790611143683E-3"/>
          <c:y val="3.9930434043020111E-3"/>
        </c:manualLayout>
      </c:layout>
      <c:overlay val="1"/>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tx>
            <c:strRef>
              <c:f>Summary!$C$13</c:f>
              <c:strCache>
                <c:ptCount val="1"/>
                <c:pt idx="0">
                  <c:v>High FAS</c:v>
                </c:pt>
              </c:strCache>
            </c:strRef>
          </c:tx>
          <c:spPr>
            <a:ln w="25400" cap="rnd">
              <a:solidFill>
                <a:srgbClr val="4BA57E"/>
              </a:solidFill>
              <a:round/>
            </a:ln>
            <a:effectLst/>
          </c:spPr>
          <c:marker>
            <c:symbol val="circle"/>
            <c:size val="10"/>
            <c:spPr>
              <a:solidFill>
                <a:schemeClr val="accent5"/>
              </a:solidFill>
              <a:ln w="9525">
                <a:solidFill>
                  <a:schemeClr val="bg1"/>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0-5A22-BC40-A124-2646C58AB4DB}"/>
                </c:ext>
              </c:extLst>
            </c:dLbl>
            <c:dLbl>
              <c:idx val="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A22-BC40-A124-2646C58AB4DB}"/>
                </c:ext>
              </c:extLst>
            </c:dLbl>
            <c:dLbl>
              <c:idx val="3"/>
              <c:delete val="1"/>
              <c:extLst>
                <c:ext xmlns:c15="http://schemas.microsoft.com/office/drawing/2012/chart" uri="{CE6537A1-D6FC-4f65-9D91-7224C49458BB}"/>
                <c:ext xmlns:c16="http://schemas.microsoft.com/office/drawing/2014/chart" uri="{C3380CC4-5D6E-409C-BE32-E72D297353CC}">
                  <c16:uniqueId val="{00000002-5A22-BC40-A124-2646C58AB4DB}"/>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accent5"/>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Summary!$D$9:$H$9</c:f>
              <c:strCache>
                <c:ptCount val="5"/>
                <c:pt idx="0">
                  <c:v>17-18</c:v>
                </c:pt>
                <c:pt idx="1">
                  <c:v>18-19</c:v>
                </c:pt>
                <c:pt idx="2">
                  <c:v>19-20</c:v>
                </c:pt>
                <c:pt idx="3">
                  <c:v>20-21</c:v>
                </c:pt>
                <c:pt idx="4">
                  <c:v>21-22</c:v>
                </c:pt>
              </c:strCache>
            </c:strRef>
          </c:cat>
          <c:val>
            <c:numRef>
              <c:f>Summary!$D$13:$H$13</c:f>
              <c:numCache>
                <c:formatCode>0%</c:formatCode>
                <c:ptCount val="5"/>
                <c:pt idx="0">
                  <c:v>0.47482786288523449</c:v>
                </c:pt>
                <c:pt idx="1">
                  <c:v>0.57074926435968887</c:v>
                </c:pt>
                <c:pt idx="2">
                  <c:v>0.41787869033248137</c:v>
                </c:pt>
                <c:pt idx="4">
                  <c:v>0.59291752465497294</c:v>
                </c:pt>
              </c:numCache>
            </c:numRef>
          </c:val>
          <c:smooth val="1"/>
          <c:extLst>
            <c:ext xmlns:c16="http://schemas.microsoft.com/office/drawing/2014/chart" uri="{C3380CC4-5D6E-409C-BE32-E72D297353CC}">
              <c16:uniqueId val="{00000003-5A22-BC40-A124-2646C58AB4DB}"/>
            </c:ext>
          </c:extLst>
        </c:ser>
        <c:dLbls>
          <c:showLegendKey val="0"/>
          <c:showVal val="0"/>
          <c:showCatName val="0"/>
          <c:showSerName val="0"/>
          <c:showPercent val="0"/>
          <c:showBubbleSize val="0"/>
        </c:dLbls>
        <c:marker val="1"/>
        <c:smooth val="0"/>
        <c:axId val="1047870480"/>
        <c:axId val="1105386848"/>
      </c:lineChart>
      <c:catAx>
        <c:axId val="1047870480"/>
        <c:scaling>
          <c:orientation val="minMax"/>
        </c:scaling>
        <c:delete val="1"/>
        <c:axPos val="b"/>
        <c:numFmt formatCode="General" sourceLinked="1"/>
        <c:majorTickMark val="none"/>
        <c:minorTickMark val="none"/>
        <c:tickLblPos val="nextTo"/>
        <c:crossAx val="1105386848"/>
        <c:crosses val="autoZero"/>
        <c:auto val="1"/>
        <c:lblAlgn val="ctr"/>
        <c:lblOffset val="100"/>
        <c:noMultiLvlLbl val="0"/>
      </c:catAx>
      <c:valAx>
        <c:axId val="1105386848"/>
        <c:scaling>
          <c:orientation val="minMax"/>
          <c:max val="0.79"/>
          <c:min val="0.2"/>
        </c:scaling>
        <c:delete val="1"/>
        <c:axPos val="l"/>
        <c:numFmt formatCode="0%" sourceLinked="1"/>
        <c:majorTickMark val="out"/>
        <c:minorTickMark val="none"/>
        <c:tickLblPos val="nextTo"/>
        <c:crossAx val="1047870480"/>
        <c:crosses val="autoZero"/>
        <c:crossBetween val="between"/>
        <c:majorUnit val="0.2"/>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r>
              <a:rPr lang="en-GB" sz="1600" b="0"/>
              <a:t>Girl</a:t>
            </a:r>
          </a:p>
        </c:rich>
      </c:tx>
      <c:layout>
        <c:manualLayout>
          <c:xMode val="edge"/>
          <c:yMode val="edge"/>
          <c:x val="3.4365790611143683E-3"/>
          <c:y val="3.9930434043020111E-3"/>
        </c:manualLayout>
      </c:layout>
      <c:overlay val="1"/>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tx>
            <c:strRef>
              <c:f>Summary!$C$17</c:f>
              <c:strCache>
                <c:ptCount val="1"/>
                <c:pt idx="0">
                  <c:v>Girl</c:v>
                </c:pt>
              </c:strCache>
            </c:strRef>
          </c:tx>
          <c:spPr>
            <a:ln w="25400" cap="rnd">
              <a:solidFill>
                <a:srgbClr val="4BA57E"/>
              </a:solidFill>
              <a:round/>
            </a:ln>
            <a:effectLst/>
          </c:spPr>
          <c:marker>
            <c:symbol val="circle"/>
            <c:size val="10"/>
            <c:spPr>
              <a:solidFill>
                <a:schemeClr val="accent5"/>
              </a:solidFill>
              <a:ln w="9525">
                <a:solidFill>
                  <a:schemeClr val="bg1"/>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0-BA82-4749-BAD2-7B48CE0B5982}"/>
                </c:ext>
              </c:extLst>
            </c:dLbl>
            <c:dLbl>
              <c:idx val="3"/>
              <c:delete val="1"/>
              <c:extLst>
                <c:ext xmlns:c15="http://schemas.microsoft.com/office/drawing/2012/chart" uri="{CE6537A1-D6FC-4f65-9D91-7224C49458BB}"/>
                <c:ext xmlns:c16="http://schemas.microsoft.com/office/drawing/2014/chart" uri="{C3380CC4-5D6E-409C-BE32-E72D297353CC}">
                  <c16:uniqueId val="{00000001-BA82-4749-BAD2-7B48CE0B5982}"/>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accent5"/>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Summary!$D$9:$H$9</c:f>
              <c:strCache>
                <c:ptCount val="5"/>
                <c:pt idx="0">
                  <c:v>17-18</c:v>
                </c:pt>
                <c:pt idx="1">
                  <c:v>18-19</c:v>
                </c:pt>
                <c:pt idx="2">
                  <c:v>19-20</c:v>
                </c:pt>
                <c:pt idx="3">
                  <c:v>20-21</c:v>
                </c:pt>
                <c:pt idx="4">
                  <c:v>21-22</c:v>
                </c:pt>
              </c:strCache>
            </c:strRef>
          </c:cat>
          <c:val>
            <c:numRef>
              <c:f>Summary!$D$17:$H$17</c:f>
              <c:numCache>
                <c:formatCode>0%</c:formatCode>
                <c:ptCount val="5"/>
                <c:pt idx="0">
                  <c:v>0.43761372897880646</c:v>
                </c:pt>
                <c:pt idx="1">
                  <c:v>0.40993925633285527</c:v>
                </c:pt>
                <c:pt idx="2">
                  <c:v>0.42851778302503218</c:v>
                </c:pt>
                <c:pt idx="3">
                  <c:v>0.49418446738331046</c:v>
                </c:pt>
                <c:pt idx="4">
                  <c:v>0.46239675843154138</c:v>
                </c:pt>
              </c:numCache>
            </c:numRef>
          </c:val>
          <c:smooth val="1"/>
          <c:extLst>
            <c:ext xmlns:c16="http://schemas.microsoft.com/office/drawing/2014/chart" uri="{C3380CC4-5D6E-409C-BE32-E72D297353CC}">
              <c16:uniqueId val="{00000002-BA82-4749-BAD2-7B48CE0B5982}"/>
            </c:ext>
          </c:extLst>
        </c:ser>
        <c:dLbls>
          <c:showLegendKey val="0"/>
          <c:showVal val="0"/>
          <c:showCatName val="0"/>
          <c:showSerName val="0"/>
          <c:showPercent val="0"/>
          <c:showBubbleSize val="0"/>
        </c:dLbls>
        <c:marker val="1"/>
        <c:smooth val="0"/>
        <c:axId val="1047870480"/>
        <c:axId val="1105386848"/>
      </c:lineChart>
      <c:catAx>
        <c:axId val="1047870480"/>
        <c:scaling>
          <c:orientation val="minMax"/>
        </c:scaling>
        <c:delete val="1"/>
        <c:axPos val="b"/>
        <c:numFmt formatCode="General" sourceLinked="1"/>
        <c:majorTickMark val="none"/>
        <c:minorTickMark val="none"/>
        <c:tickLblPos val="nextTo"/>
        <c:crossAx val="1105386848"/>
        <c:crosses val="autoZero"/>
        <c:auto val="1"/>
        <c:lblAlgn val="ctr"/>
        <c:lblOffset val="100"/>
        <c:noMultiLvlLbl val="0"/>
      </c:catAx>
      <c:valAx>
        <c:axId val="1105386848"/>
        <c:scaling>
          <c:orientation val="minMax"/>
          <c:max val="0.79"/>
          <c:min val="0.2"/>
        </c:scaling>
        <c:delete val="1"/>
        <c:axPos val="l"/>
        <c:numFmt formatCode="0%" sourceLinked="1"/>
        <c:majorTickMark val="out"/>
        <c:minorTickMark val="none"/>
        <c:tickLblPos val="nextTo"/>
        <c:crossAx val="1047870480"/>
        <c:crosses val="autoZero"/>
        <c:crossBetween val="between"/>
        <c:majorUnit val="0.2"/>
      </c:valAx>
      <c:spPr>
        <a:noFill/>
        <a:ln>
          <a:noFill/>
        </a:ln>
        <a:effectLst/>
      </c:spPr>
    </c:plotArea>
    <c:plotVisOnly val="1"/>
    <c:dispBlanksAs val="gap"/>
    <c:showDLblsOverMax val="0"/>
    <c:extLst/>
  </c:chart>
  <c:spPr>
    <a:noFill/>
    <a:ln w="28575" cap="flat" cmpd="sng" algn="ctr">
      <a:noFill/>
      <a:round/>
    </a:ln>
    <a:effectLst/>
  </c:spPr>
  <c:txPr>
    <a:bodyPr/>
    <a:lstStyle/>
    <a:p>
      <a:pPr>
        <a:defRPr/>
      </a:pPr>
      <a:endParaRPr lang="en-US"/>
    </a:p>
  </c:txPr>
  <c:externalData r:id="rId4">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r>
              <a:rPr lang="en-GB" sz="1600" b="0"/>
              <a:t>No limiting disability</a:t>
            </a:r>
          </a:p>
        </c:rich>
      </c:tx>
      <c:layout>
        <c:manualLayout>
          <c:xMode val="edge"/>
          <c:yMode val="edge"/>
          <c:x val="3.4365790611143683E-3"/>
          <c:y val="3.9930434043020111E-3"/>
        </c:manualLayout>
      </c:layout>
      <c:overlay val="1"/>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tx>
            <c:strRef>
              <c:f>Summary!$C$21</c:f>
              <c:strCache>
                <c:ptCount val="1"/>
                <c:pt idx="0">
                  <c:v>No limiting disability</c:v>
                </c:pt>
              </c:strCache>
            </c:strRef>
          </c:tx>
          <c:spPr>
            <a:ln w="25400" cap="rnd">
              <a:solidFill>
                <a:srgbClr val="4BA57E"/>
              </a:solidFill>
              <a:round/>
            </a:ln>
            <a:effectLst/>
          </c:spPr>
          <c:marker>
            <c:symbol val="circle"/>
            <c:size val="10"/>
            <c:spPr>
              <a:solidFill>
                <a:schemeClr val="accent5"/>
              </a:solidFill>
              <a:ln w="9525">
                <a:solidFill>
                  <a:schemeClr val="bg1"/>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0-D13C-9A43-A17F-8923A2218A6C}"/>
                </c:ext>
              </c:extLst>
            </c:dLbl>
            <c:dLbl>
              <c:idx val="3"/>
              <c:delete val="1"/>
              <c:extLst>
                <c:ext xmlns:c15="http://schemas.microsoft.com/office/drawing/2012/chart" uri="{CE6537A1-D6FC-4f65-9D91-7224C49458BB}"/>
                <c:ext xmlns:c16="http://schemas.microsoft.com/office/drawing/2014/chart" uri="{C3380CC4-5D6E-409C-BE32-E72D297353CC}">
                  <c16:uniqueId val="{00000001-D13C-9A43-A17F-8923A2218A6C}"/>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accent5"/>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Summary!$D$9:$H$9</c:f>
              <c:strCache>
                <c:ptCount val="5"/>
                <c:pt idx="0">
                  <c:v>17-18</c:v>
                </c:pt>
                <c:pt idx="1">
                  <c:v>18-19</c:v>
                </c:pt>
                <c:pt idx="2">
                  <c:v>19-20</c:v>
                </c:pt>
                <c:pt idx="3">
                  <c:v>20-21</c:v>
                </c:pt>
                <c:pt idx="4">
                  <c:v>21-22</c:v>
                </c:pt>
              </c:strCache>
            </c:strRef>
          </c:cat>
          <c:val>
            <c:numRef>
              <c:f>Summary!$D$21:$H$21</c:f>
              <c:numCache>
                <c:formatCode>General</c:formatCode>
                <c:ptCount val="5"/>
                <c:pt idx="2" formatCode="0%">
                  <c:v>0.45174416922309019</c:v>
                </c:pt>
                <c:pt idx="3" formatCode="0%">
                  <c:v>0.43202847915899018</c:v>
                </c:pt>
                <c:pt idx="4" formatCode="0%">
                  <c:v>0.49773175696901378</c:v>
                </c:pt>
              </c:numCache>
            </c:numRef>
          </c:val>
          <c:smooth val="1"/>
          <c:extLst>
            <c:ext xmlns:c16="http://schemas.microsoft.com/office/drawing/2014/chart" uri="{C3380CC4-5D6E-409C-BE32-E72D297353CC}">
              <c16:uniqueId val="{00000002-D13C-9A43-A17F-8923A2218A6C}"/>
            </c:ext>
          </c:extLst>
        </c:ser>
        <c:dLbls>
          <c:showLegendKey val="0"/>
          <c:showVal val="0"/>
          <c:showCatName val="0"/>
          <c:showSerName val="0"/>
          <c:showPercent val="0"/>
          <c:showBubbleSize val="0"/>
        </c:dLbls>
        <c:marker val="1"/>
        <c:smooth val="0"/>
        <c:axId val="1047870480"/>
        <c:axId val="1105386848"/>
      </c:lineChart>
      <c:catAx>
        <c:axId val="1047870480"/>
        <c:scaling>
          <c:orientation val="minMax"/>
        </c:scaling>
        <c:delete val="1"/>
        <c:axPos val="b"/>
        <c:numFmt formatCode="General" sourceLinked="1"/>
        <c:majorTickMark val="none"/>
        <c:minorTickMark val="none"/>
        <c:tickLblPos val="nextTo"/>
        <c:crossAx val="1105386848"/>
        <c:crosses val="autoZero"/>
        <c:auto val="1"/>
        <c:lblAlgn val="ctr"/>
        <c:lblOffset val="100"/>
        <c:noMultiLvlLbl val="0"/>
      </c:catAx>
      <c:valAx>
        <c:axId val="1105386848"/>
        <c:scaling>
          <c:orientation val="minMax"/>
          <c:max val="0.79"/>
          <c:min val="0.2"/>
        </c:scaling>
        <c:delete val="1"/>
        <c:axPos val="l"/>
        <c:numFmt formatCode="General" sourceLinked="1"/>
        <c:majorTickMark val="out"/>
        <c:minorTickMark val="none"/>
        <c:tickLblPos val="nextTo"/>
        <c:crossAx val="1047870480"/>
        <c:crosses val="autoZero"/>
        <c:crossBetween val="between"/>
        <c:majorUnit val="0.2"/>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045900190311263E-2"/>
          <c:y val="7.6173400860103754E-2"/>
          <c:w val="0.9441624365482234"/>
          <c:h val="0.78878562714871914"/>
        </c:manualLayout>
      </c:layout>
      <c:lineChart>
        <c:grouping val="standard"/>
        <c:varyColors val="0"/>
        <c:ser>
          <c:idx val="1"/>
          <c:order val="0"/>
          <c:tx>
            <c:strRef>
              <c:f>Gender!$A$21</c:f>
              <c:strCache>
                <c:ptCount val="1"/>
                <c:pt idx="0">
                  <c:v>Outside School</c:v>
                </c:pt>
              </c:strCache>
            </c:strRef>
          </c:tx>
          <c:spPr>
            <a:ln w="25400" cap="rnd">
              <a:solidFill>
                <a:schemeClr val="accent6"/>
              </a:solidFill>
              <a:prstDash val="sysDash"/>
              <a:round/>
            </a:ln>
            <a:effectLst/>
          </c:spPr>
          <c:marker>
            <c:symbol val="none"/>
          </c:marker>
          <c:cat>
            <c:strRef>
              <c:f>Gender!$C$13:$G$13</c:f>
              <c:strCache>
                <c:ptCount val="5"/>
                <c:pt idx="0">
                  <c:v>17-18</c:v>
                </c:pt>
                <c:pt idx="1">
                  <c:v>18-19</c:v>
                </c:pt>
                <c:pt idx="2">
                  <c:v>19-20</c:v>
                </c:pt>
                <c:pt idx="3">
                  <c:v>20-21</c:v>
                </c:pt>
                <c:pt idx="4">
                  <c:v>21-22</c:v>
                </c:pt>
              </c:strCache>
            </c:strRef>
          </c:cat>
          <c:val>
            <c:numRef>
              <c:f>Gender!$C$21:$G$21</c:f>
              <c:numCache>
                <c:formatCode>0%</c:formatCode>
                <c:ptCount val="5"/>
                <c:pt idx="0">
                  <c:v>0.5229828827851839</c:v>
                </c:pt>
                <c:pt idx="1">
                  <c:v>0.5134003997196398</c:v>
                </c:pt>
                <c:pt idx="2">
                  <c:v>0.52996822717170766</c:v>
                </c:pt>
                <c:pt idx="3">
                  <c:v>0.55867561592029646</c:v>
                </c:pt>
                <c:pt idx="4">
                  <c:v>0.56217980572779236</c:v>
                </c:pt>
              </c:numCache>
            </c:numRef>
          </c:val>
          <c:smooth val="1"/>
          <c:extLst>
            <c:ext xmlns:c16="http://schemas.microsoft.com/office/drawing/2014/chart" uri="{C3380CC4-5D6E-409C-BE32-E72D297353CC}">
              <c16:uniqueId val="{00000000-E62E-4B72-A4F3-460577F4B92B}"/>
            </c:ext>
          </c:extLst>
        </c:ser>
        <c:ser>
          <c:idx val="2"/>
          <c:order val="1"/>
          <c:tx>
            <c:strRef>
              <c:f>Gender!$A$19</c:f>
              <c:strCache>
                <c:ptCount val="1"/>
                <c:pt idx="0">
                  <c:v>Everywhere</c:v>
                </c:pt>
              </c:strCache>
            </c:strRef>
          </c:tx>
          <c:spPr>
            <a:ln w="76200" cap="rnd">
              <a:solidFill>
                <a:schemeClr val="accent5">
                  <a:alpha val="50000"/>
                </a:schemeClr>
              </a:solidFill>
              <a:prstDash val="solid"/>
              <a:round/>
            </a:ln>
            <a:effectLst/>
          </c:spPr>
          <c:marker>
            <c:symbol val="circle"/>
            <c:size val="10"/>
            <c:spPr>
              <a:solidFill>
                <a:schemeClr val="accent5"/>
              </a:solidFill>
              <a:ln w="12700">
                <a:solidFill>
                  <a:schemeClr val="bg1"/>
                </a:solidFill>
              </a:ln>
              <a:effectLst/>
            </c:spPr>
          </c:marker>
          <c:cat>
            <c:strRef>
              <c:f>Gender!$C$13:$G$13</c:f>
              <c:strCache>
                <c:ptCount val="5"/>
                <c:pt idx="0">
                  <c:v>17-18</c:v>
                </c:pt>
                <c:pt idx="1">
                  <c:v>18-19</c:v>
                </c:pt>
                <c:pt idx="2">
                  <c:v>19-20</c:v>
                </c:pt>
                <c:pt idx="3">
                  <c:v>20-21</c:v>
                </c:pt>
                <c:pt idx="4">
                  <c:v>21-22</c:v>
                </c:pt>
              </c:strCache>
            </c:strRef>
          </c:cat>
          <c:val>
            <c:numRef>
              <c:f>Gender!$C$19:$G$19</c:f>
              <c:numCache>
                <c:formatCode>0%</c:formatCode>
                <c:ptCount val="5"/>
                <c:pt idx="0">
                  <c:v>0.40592136740640217</c:v>
                </c:pt>
                <c:pt idx="1">
                  <c:v>0.36379918128944427</c:v>
                </c:pt>
                <c:pt idx="2">
                  <c:v>0.43656553932094211</c:v>
                </c:pt>
                <c:pt idx="3">
                  <c:v>0.4836228217121038</c:v>
                </c:pt>
                <c:pt idx="4">
                  <c:v>0.47381571449197185</c:v>
                </c:pt>
              </c:numCache>
            </c:numRef>
          </c:val>
          <c:smooth val="1"/>
          <c:extLst>
            <c:ext xmlns:c16="http://schemas.microsoft.com/office/drawing/2014/chart" uri="{C3380CC4-5D6E-409C-BE32-E72D297353CC}">
              <c16:uniqueId val="{00000001-E62E-4B72-A4F3-460577F4B92B}"/>
            </c:ext>
          </c:extLst>
        </c:ser>
        <c:ser>
          <c:idx val="0"/>
          <c:order val="2"/>
          <c:tx>
            <c:strRef>
              <c:f>Gender!$A$20</c:f>
              <c:strCache>
                <c:ptCount val="1"/>
                <c:pt idx="0">
                  <c:v>At School</c:v>
                </c:pt>
              </c:strCache>
            </c:strRef>
          </c:tx>
          <c:spPr>
            <a:ln w="25400" cap="rnd">
              <a:solidFill>
                <a:srgbClr val="7C4982"/>
              </a:solidFill>
              <a:prstDash val="sysDash"/>
              <a:round/>
            </a:ln>
            <a:effectLst/>
          </c:spPr>
          <c:marker>
            <c:symbol val="none"/>
          </c:marker>
          <c:cat>
            <c:strRef>
              <c:f>Gender!$C$13:$G$13</c:f>
              <c:strCache>
                <c:ptCount val="5"/>
                <c:pt idx="0">
                  <c:v>17-18</c:v>
                </c:pt>
                <c:pt idx="1">
                  <c:v>18-19</c:v>
                </c:pt>
                <c:pt idx="2">
                  <c:v>19-20</c:v>
                </c:pt>
                <c:pt idx="3">
                  <c:v>20-21</c:v>
                </c:pt>
                <c:pt idx="4">
                  <c:v>21-22</c:v>
                </c:pt>
              </c:strCache>
            </c:strRef>
          </c:cat>
          <c:val>
            <c:numRef>
              <c:f>Gender!$C$20:$G$20</c:f>
              <c:numCache>
                <c:formatCode>0%</c:formatCode>
                <c:ptCount val="5"/>
                <c:pt idx="0">
                  <c:v>0.33365579158380665</c:v>
                </c:pt>
                <c:pt idx="1">
                  <c:v>0.30392751385005562</c:v>
                </c:pt>
                <c:pt idx="2">
                  <c:v>0.39210930931889243</c:v>
                </c:pt>
                <c:pt idx="3">
                  <c:v>0.48748628539281619</c:v>
                </c:pt>
                <c:pt idx="4">
                  <c:v>0.41359950052538907</c:v>
                </c:pt>
              </c:numCache>
            </c:numRef>
          </c:val>
          <c:smooth val="1"/>
          <c:extLst>
            <c:ext xmlns:c16="http://schemas.microsoft.com/office/drawing/2014/chart" uri="{C3380CC4-5D6E-409C-BE32-E72D297353CC}">
              <c16:uniqueId val="{00000002-E62E-4B72-A4F3-460577F4B92B}"/>
            </c:ext>
          </c:extLst>
        </c:ser>
        <c:dLbls>
          <c:showLegendKey val="0"/>
          <c:showVal val="0"/>
          <c:showCatName val="0"/>
          <c:showSerName val="0"/>
          <c:showPercent val="0"/>
          <c:showBubbleSize val="0"/>
        </c:dLbls>
        <c:smooth val="0"/>
        <c:axId val="589274384"/>
        <c:axId val="589273400"/>
      </c:lineChart>
      <c:catAx>
        <c:axId val="589274384"/>
        <c:scaling>
          <c:orientation val="minMax"/>
        </c:scaling>
        <c:delete val="1"/>
        <c:axPos val="b"/>
        <c:numFmt formatCode="General" sourceLinked="1"/>
        <c:majorTickMark val="out"/>
        <c:minorTickMark val="none"/>
        <c:tickLblPos val="nextTo"/>
        <c:crossAx val="589273400"/>
        <c:crosses val="autoZero"/>
        <c:auto val="1"/>
        <c:lblAlgn val="ctr"/>
        <c:lblOffset val="100"/>
        <c:noMultiLvlLbl val="0"/>
      </c:catAx>
      <c:valAx>
        <c:axId val="589273400"/>
        <c:scaling>
          <c:orientation val="minMax"/>
          <c:max val="0.8"/>
        </c:scaling>
        <c:delete val="1"/>
        <c:axPos val="l"/>
        <c:numFmt formatCode="0%" sourceLinked="0"/>
        <c:majorTickMark val="out"/>
        <c:minorTickMark val="none"/>
        <c:tickLblPos val="nextTo"/>
        <c:crossAx val="589274384"/>
        <c:crosses val="autoZero"/>
        <c:crossBetween val="between"/>
      </c:valAx>
      <c:spPr>
        <a:noFill/>
        <a:ln>
          <a:noFill/>
        </a:ln>
        <a:effectLst/>
      </c:spPr>
    </c:plotArea>
    <c:legend>
      <c:legendPos val="b"/>
      <c:layout>
        <c:manualLayout>
          <c:xMode val="edge"/>
          <c:yMode val="edge"/>
          <c:x val="0"/>
          <c:y val="3.2333986420711502E-2"/>
          <c:w val="0.99373982556886831"/>
          <c:h val="0.94888667085628386"/>
        </c:manualLayout>
      </c:layout>
      <c:overlay val="0"/>
      <c:spPr>
        <a:solidFill>
          <a:schemeClr val="bg1"/>
        </a:solid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549319806625859E-2"/>
          <c:y val="0.23477149077618079"/>
          <c:w val="0.90858544345114856"/>
          <c:h val="0.46132320518824538"/>
        </c:manualLayout>
      </c:layout>
      <c:scatterChart>
        <c:scatterStyle val="lineMarker"/>
        <c:varyColors val="0"/>
        <c:ser>
          <c:idx val="2"/>
          <c:order val="0"/>
          <c:tx>
            <c:strRef>
              <c:f>Gender!$E$9</c:f>
              <c:strCache>
                <c:ptCount val="1"/>
                <c:pt idx="0">
                  <c:v>Everywhere</c:v>
                </c:pt>
              </c:strCache>
            </c:strRef>
          </c:tx>
          <c:spPr>
            <a:ln w="25400" cap="rnd">
              <a:noFill/>
              <a:round/>
            </a:ln>
            <a:effectLst/>
          </c:spPr>
          <c:marker>
            <c:symbol val="circle"/>
            <c:size val="40"/>
            <c:spPr>
              <a:solidFill>
                <a:schemeClr val="accent5"/>
              </a:solidFill>
              <a:ln w="6350">
                <a:solidFill>
                  <a:schemeClr val="bg1"/>
                </a:solidFill>
              </a:ln>
              <a:effectLst/>
            </c:spPr>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numRef>
              <c:f>Gender!$D$13:$D$14</c:f>
              <c:numCache>
                <c:formatCode>0%</c:formatCode>
                <c:ptCount val="2"/>
                <c:pt idx="0">
                  <c:v>0.40515612256832534</c:v>
                </c:pt>
                <c:pt idx="1">
                  <c:v>0.49691021420259796</c:v>
                </c:pt>
              </c:numCache>
            </c:numRef>
          </c:xVal>
          <c:yVal>
            <c:numRef>
              <c:f>Gender!$E$13:$E$14</c:f>
              <c:numCache>
                <c:formatCode>General</c:formatCode>
                <c:ptCount val="2"/>
                <c:pt idx="0">
                  <c:v>2</c:v>
                </c:pt>
                <c:pt idx="1">
                  <c:v>1</c:v>
                </c:pt>
              </c:numCache>
            </c:numRef>
          </c:yVal>
          <c:smooth val="0"/>
          <c:extLst>
            <c:ext xmlns:c16="http://schemas.microsoft.com/office/drawing/2014/chart" uri="{C3380CC4-5D6E-409C-BE32-E72D297353CC}">
              <c16:uniqueId val="{00000000-E0A8-5A41-8B28-135A5B0A1FFF}"/>
            </c:ext>
          </c:extLst>
        </c:ser>
        <c:dLbls>
          <c:showLegendKey val="0"/>
          <c:showVal val="0"/>
          <c:showCatName val="0"/>
          <c:showSerName val="0"/>
          <c:showPercent val="0"/>
          <c:showBubbleSize val="0"/>
        </c:dLbls>
        <c:axId val="990409007"/>
        <c:axId val="990409423"/>
      </c:scatterChart>
      <c:valAx>
        <c:axId val="990409007"/>
        <c:scaling>
          <c:orientation val="minMax"/>
          <c:max val="0.65000000000000013"/>
          <c:min val="0.25"/>
        </c:scaling>
        <c:delete val="1"/>
        <c:axPos val="b"/>
        <c:numFmt formatCode="0%" sourceLinked="0"/>
        <c:majorTickMark val="out"/>
        <c:minorTickMark val="none"/>
        <c:tickLblPos val="nextTo"/>
        <c:crossAx val="990409423"/>
        <c:crosses val="autoZero"/>
        <c:crossBetween val="midCat"/>
      </c:valAx>
      <c:valAx>
        <c:axId val="990409423"/>
        <c:scaling>
          <c:orientation val="minMax"/>
          <c:max val="2"/>
          <c:min val="1"/>
        </c:scaling>
        <c:delete val="1"/>
        <c:axPos val="l"/>
        <c:majorGridlines>
          <c:spPr>
            <a:ln w="9525" cap="flat" cmpd="sng" algn="ctr">
              <a:solidFill>
                <a:schemeClr val="tx1"/>
              </a:solidFill>
              <a:round/>
            </a:ln>
            <a:effectLst/>
          </c:spPr>
        </c:majorGridlines>
        <c:numFmt formatCode="General" sourceLinked="1"/>
        <c:majorTickMark val="out"/>
        <c:minorTickMark val="none"/>
        <c:tickLblPos val="nextTo"/>
        <c:crossAx val="990409007"/>
        <c:crosses val="autoZero"/>
        <c:crossBetween val="midCat"/>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761607053793582E-2"/>
          <c:y val="0.2503079461503015"/>
          <c:w val="0.90858544345114856"/>
          <c:h val="0.4531230368596309"/>
        </c:manualLayout>
      </c:layout>
      <c:scatterChart>
        <c:scatterStyle val="lineMarker"/>
        <c:varyColors val="0"/>
        <c:ser>
          <c:idx val="2"/>
          <c:order val="0"/>
          <c:tx>
            <c:strRef>
              <c:f>Gender!$E$9</c:f>
              <c:strCache>
                <c:ptCount val="1"/>
                <c:pt idx="0">
                  <c:v>Everywhere</c:v>
                </c:pt>
              </c:strCache>
            </c:strRef>
          </c:tx>
          <c:spPr>
            <a:ln w="25400" cap="rnd">
              <a:noFill/>
              <a:round/>
            </a:ln>
            <a:effectLst/>
          </c:spPr>
          <c:marker>
            <c:symbol val="circle"/>
            <c:size val="40"/>
            <c:spPr>
              <a:solidFill>
                <a:schemeClr val="accent5"/>
              </a:solidFill>
              <a:ln w="6350">
                <a:solidFill>
                  <a:schemeClr val="bg1"/>
                </a:solidFill>
              </a:ln>
              <a:effectLst/>
            </c:spPr>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numRef>
              <c:f>Gender!$D$20:$D$21</c:f>
              <c:numCache>
                <c:formatCode>0%</c:formatCode>
                <c:ptCount val="2"/>
                <c:pt idx="0">
                  <c:v>0.46678159194063906</c:v>
                </c:pt>
                <c:pt idx="1">
                  <c:v>0.46644796338971317</c:v>
                </c:pt>
              </c:numCache>
            </c:numRef>
          </c:xVal>
          <c:yVal>
            <c:numRef>
              <c:f>Gender!$E$20:$E$21</c:f>
              <c:numCache>
                <c:formatCode>General</c:formatCode>
                <c:ptCount val="2"/>
                <c:pt idx="0">
                  <c:v>2</c:v>
                </c:pt>
                <c:pt idx="1">
                  <c:v>1</c:v>
                </c:pt>
              </c:numCache>
            </c:numRef>
          </c:yVal>
          <c:smooth val="0"/>
          <c:extLst>
            <c:ext xmlns:c16="http://schemas.microsoft.com/office/drawing/2014/chart" uri="{C3380CC4-5D6E-409C-BE32-E72D297353CC}">
              <c16:uniqueId val="{00000000-4159-46E1-9621-F161F8C32C03}"/>
            </c:ext>
          </c:extLst>
        </c:ser>
        <c:dLbls>
          <c:showLegendKey val="0"/>
          <c:showVal val="0"/>
          <c:showCatName val="0"/>
          <c:showSerName val="0"/>
          <c:showPercent val="0"/>
          <c:showBubbleSize val="0"/>
        </c:dLbls>
        <c:axId val="990409007"/>
        <c:axId val="990409423"/>
      </c:scatterChart>
      <c:valAx>
        <c:axId val="990409007"/>
        <c:scaling>
          <c:orientation val="minMax"/>
          <c:max val="0.65000000000000013"/>
          <c:min val="0.25"/>
        </c:scaling>
        <c:delete val="1"/>
        <c:axPos val="b"/>
        <c:numFmt formatCode="0%" sourceLinked="0"/>
        <c:majorTickMark val="out"/>
        <c:minorTickMark val="none"/>
        <c:tickLblPos val="nextTo"/>
        <c:crossAx val="990409423"/>
        <c:crosses val="autoZero"/>
        <c:crossBetween val="midCat"/>
      </c:valAx>
      <c:valAx>
        <c:axId val="990409423"/>
        <c:scaling>
          <c:orientation val="minMax"/>
          <c:max val="2"/>
          <c:min val="1"/>
        </c:scaling>
        <c:delete val="1"/>
        <c:axPos val="l"/>
        <c:majorGridlines>
          <c:spPr>
            <a:ln w="9525" cap="flat" cmpd="sng" algn="ctr">
              <a:solidFill>
                <a:schemeClr val="tx1"/>
              </a:solidFill>
              <a:round/>
            </a:ln>
            <a:effectLst/>
          </c:spPr>
        </c:majorGridlines>
        <c:numFmt formatCode="General" sourceLinked="1"/>
        <c:majorTickMark val="out"/>
        <c:minorTickMark val="none"/>
        <c:tickLblPos val="nextTo"/>
        <c:crossAx val="990409007"/>
        <c:crosses val="autoZero"/>
        <c:crossBetween val="midCat"/>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761607053793582E-2"/>
          <c:y val="0.3605679042263395"/>
          <c:w val="0.90858544345114856"/>
          <c:h val="0.45836786225071563"/>
        </c:manualLayout>
      </c:layout>
      <c:scatterChart>
        <c:scatterStyle val="lineMarker"/>
        <c:varyColors val="0"/>
        <c:ser>
          <c:idx val="2"/>
          <c:order val="0"/>
          <c:tx>
            <c:strRef>
              <c:f>FAS!$E$9</c:f>
              <c:strCache>
                <c:ptCount val="1"/>
                <c:pt idx="0">
                  <c:v>Everywhere</c:v>
                </c:pt>
              </c:strCache>
            </c:strRef>
          </c:tx>
          <c:spPr>
            <a:ln w="25400" cap="rnd">
              <a:noFill/>
              <a:round/>
            </a:ln>
            <a:effectLst/>
          </c:spPr>
          <c:marker>
            <c:symbol val="circle"/>
            <c:size val="40"/>
            <c:spPr>
              <a:solidFill>
                <a:schemeClr val="accent5"/>
              </a:solidFill>
              <a:ln w="6350">
                <a:solidFill>
                  <a:schemeClr val="bg1"/>
                </a:solidFill>
              </a:ln>
              <a:effectLst/>
            </c:spPr>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numRef>
              <c:f>FAS!$D$10:$D$12</c:f>
              <c:numCache>
                <c:formatCode>0%</c:formatCode>
                <c:ptCount val="3"/>
                <c:pt idx="0">
                  <c:v>0.34037276136384004</c:v>
                </c:pt>
                <c:pt idx="1">
                  <c:v>0.45791336562159934</c:v>
                </c:pt>
                <c:pt idx="2">
                  <c:v>0.53822593665457685</c:v>
                </c:pt>
              </c:numCache>
            </c:numRef>
          </c:xVal>
          <c:yVal>
            <c:numRef>
              <c:f>FAS!$E$10:$E$12</c:f>
              <c:numCache>
                <c:formatCode>General</c:formatCode>
                <c:ptCount val="3"/>
                <c:pt idx="0">
                  <c:v>5</c:v>
                </c:pt>
                <c:pt idx="1">
                  <c:v>4</c:v>
                </c:pt>
                <c:pt idx="2">
                  <c:v>3</c:v>
                </c:pt>
              </c:numCache>
            </c:numRef>
          </c:yVal>
          <c:smooth val="0"/>
          <c:extLst>
            <c:ext xmlns:c16="http://schemas.microsoft.com/office/drawing/2014/chart" uri="{C3380CC4-5D6E-409C-BE32-E72D297353CC}">
              <c16:uniqueId val="{00000000-C608-644E-A2C3-A8ED4D6EEF6C}"/>
            </c:ext>
          </c:extLst>
        </c:ser>
        <c:dLbls>
          <c:showLegendKey val="0"/>
          <c:showVal val="0"/>
          <c:showCatName val="0"/>
          <c:showSerName val="0"/>
          <c:showPercent val="0"/>
          <c:showBubbleSize val="0"/>
        </c:dLbls>
        <c:axId val="990409007"/>
        <c:axId val="990409423"/>
      </c:scatterChart>
      <c:valAx>
        <c:axId val="990409007"/>
        <c:scaling>
          <c:orientation val="minMax"/>
          <c:max val="0.65000000000000013"/>
          <c:min val="0.25"/>
        </c:scaling>
        <c:delete val="1"/>
        <c:axPos val="b"/>
        <c:numFmt formatCode="0%" sourceLinked="0"/>
        <c:majorTickMark val="out"/>
        <c:minorTickMark val="none"/>
        <c:tickLblPos val="nextTo"/>
        <c:crossAx val="990409423"/>
        <c:crosses val="autoZero"/>
        <c:crossBetween val="midCat"/>
      </c:valAx>
      <c:valAx>
        <c:axId val="990409423"/>
        <c:scaling>
          <c:orientation val="minMax"/>
          <c:max val="5"/>
          <c:min val="3"/>
        </c:scaling>
        <c:delete val="1"/>
        <c:axPos val="l"/>
        <c:majorGridlines>
          <c:spPr>
            <a:ln w="9525" cap="flat" cmpd="sng" algn="ctr">
              <a:solidFill>
                <a:schemeClr val="tx1"/>
              </a:solidFill>
              <a:round/>
            </a:ln>
            <a:effectLst/>
          </c:spPr>
        </c:majorGridlines>
        <c:numFmt formatCode="General" sourceLinked="1"/>
        <c:majorTickMark val="out"/>
        <c:minorTickMark val="none"/>
        <c:tickLblPos val="nextTo"/>
        <c:crossAx val="990409007"/>
        <c:crosses val="autoZero"/>
        <c:crossBetween val="midCat"/>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761607053793582E-2"/>
          <c:y val="0.3605679042263395"/>
          <c:w val="0.90858544345114856"/>
          <c:h val="0.45836786225071563"/>
        </c:manualLayout>
      </c:layout>
      <c:scatterChart>
        <c:scatterStyle val="lineMarker"/>
        <c:varyColors val="0"/>
        <c:ser>
          <c:idx val="2"/>
          <c:order val="0"/>
          <c:tx>
            <c:strRef>
              <c:f>FAS!$E$9</c:f>
              <c:strCache>
                <c:ptCount val="1"/>
                <c:pt idx="0">
                  <c:v>Everywhere</c:v>
                </c:pt>
              </c:strCache>
            </c:strRef>
          </c:tx>
          <c:spPr>
            <a:ln w="25400" cap="rnd">
              <a:noFill/>
              <a:round/>
            </a:ln>
            <a:effectLst/>
          </c:spPr>
          <c:marker>
            <c:symbol val="circle"/>
            <c:size val="40"/>
            <c:spPr>
              <a:solidFill>
                <a:schemeClr val="accent5"/>
              </a:solidFill>
              <a:ln w="6350">
                <a:solidFill>
                  <a:schemeClr val="bg1"/>
                </a:solidFill>
              </a:ln>
              <a:effectLst/>
            </c:spPr>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numRef>
              <c:f>FAS!$D$16:$D$18</c:f>
              <c:numCache>
                <c:formatCode>0%</c:formatCode>
                <c:ptCount val="3"/>
                <c:pt idx="0">
                  <c:v>0.4275389098832974</c:v>
                </c:pt>
                <c:pt idx="1">
                  <c:v>0.45507679228623055</c:v>
                </c:pt>
                <c:pt idx="2">
                  <c:v>0.52098346838834009</c:v>
                </c:pt>
              </c:numCache>
            </c:numRef>
          </c:xVal>
          <c:yVal>
            <c:numRef>
              <c:f>FAS!$E$16:$E$18</c:f>
              <c:numCache>
                <c:formatCode>General</c:formatCode>
                <c:ptCount val="3"/>
                <c:pt idx="0">
                  <c:v>5</c:v>
                </c:pt>
                <c:pt idx="1">
                  <c:v>4</c:v>
                </c:pt>
                <c:pt idx="2">
                  <c:v>3</c:v>
                </c:pt>
              </c:numCache>
            </c:numRef>
          </c:yVal>
          <c:smooth val="0"/>
          <c:extLst>
            <c:ext xmlns:c16="http://schemas.microsoft.com/office/drawing/2014/chart" uri="{C3380CC4-5D6E-409C-BE32-E72D297353CC}">
              <c16:uniqueId val="{00000000-E6D2-42A3-9A76-A04D664BDB49}"/>
            </c:ext>
          </c:extLst>
        </c:ser>
        <c:dLbls>
          <c:showLegendKey val="0"/>
          <c:showVal val="0"/>
          <c:showCatName val="0"/>
          <c:showSerName val="0"/>
          <c:showPercent val="0"/>
          <c:showBubbleSize val="0"/>
        </c:dLbls>
        <c:axId val="990409007"/>
        <c:axId val="990409423"/>
      </c:scatterChart>
      <c:valAx>
        <c:axId val="990409007"/>
        <c:scaling>
          <c:orientation val="minMax"/>
          <c:max val="0.65000000000000013"/>
          <c:min val="0.25"/>
        </c:scaling>
        <c:delete val="1"/>
        <c:axPos val="b"/>
        <c:numFmt formatCode="0%" sourceLinked="0"/>
        <c:majorTickMark val="out"/>
        <c:minorTickMark val="none"/>
        <c:tickLblPos val="nextTo"/>
        <c:crossAx val="990409423"/>
        <c:crosses val="autoZero"/>
        <c:crossBetween val="midCat"/>
      </c:valAx>
      <c:valAx>
        <c:axId val="990409423"/>
        <c:scaling>
          <c:orientation val="minMax"/>
          <c:max val="5"/>
          <c:min val="3"/>
        </c:scaling>
        <c:delete val="1"/>
        <c:axPos val="l"/>
        <c:majorGridlines>
          <c:spPr>
            <a:ln w="9525" cap="flat" cmpd="sng" algn="ctr">
              <a:solidFill>
                <a:schemeClr val="tx1"/>
              </a:solidFill>
              <a:round/>
            </a:ln>
            <a:effectLst/>
          </c:spPr>
        </c:majorGridlines>
        <c:numFmt formatCode="General" sourceLinked="1"/>
        <c:majorTickMark val="out"/>
        <c:minorTickMark val="none"/>
        <c:tickLblPos val="nextTo"/>
        <c:crossAx val="990409007"/>
        <c:crosses val="autoZero"/>
        <c:crossBetween val="midCat"/>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547168113689338E-2"/>
          <c:y val="0.19608296930598548"/>
          <c:w val="0.91366400215618804"/>
          <c:h val="0.52659014405166671"/>
        </c:manualLayout>
      </c:layout>
      <c:scatterChart>
        <c:scatterStyle val="lineMarker"/>
        <c:varyColors val="0"/>
        <c:ser>
          <c:idx val="2"/>
          <c:order val="0"/>
          <c:tx>
            <c:strRef>
              <c:f>Graph!$G$9</c:f>
              <c:strCache>
                <c:ptCount val="1"/>
                <c:pt idx="0">
                  <c:v>Girl</c:v>
                </c:pt>
              </c:strCache>
            </c:strRef>
          </c:tx>
          <c:spPr>
            <a:ln w="6350" cap="rnd">
              <a:noFill/>
              <a:round/>
            </a:ln>
            <a:effectLst/>
          </c:spPr>
          <c:marker>
            <c:symbol val="circle"/>
            <c:size val="40"/>
            <c:spPr>
              <a:solidFill>
                <a:srgbClr val="4BA57E"/>
              </a:solidFill>
              <a:ln w="6350">
                <a:solidFill>
                  <a:schemeClr val="bg1"/>
                </a:solidFill>
              </a:ln>
              <a:effectLst/>
            </c:spPr>
          </c:marker>
          <c:dLbls>
            <c:dLbl>
              <c:idx val="4"/>
              <c:layout>
                <c:manualLayout>
                  <c:x val="-5.4492324603170285E-3"/>
                  <c:y val="-8.8353413654618504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5"/>
                      </a:solidFill>
                      <a:latin typeface="+mn-lt"/>
                      <a:ea typeface="+mn-ea"/>
                      <a:cs typeface="+mn-cs"/>
                    </a:defRPr>
                  </a:pPr>
                  <a:endParaRPr lang="en-US"/>
                </a:p>
              </c:txPr>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C0D-9447-9E93-F6D7EC4FBA6A}"/>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numRef>
              <c:f>Graph!$D$10:$D$27</c:f>
              <c:numCache>
                <c:formatCode>0%</c:formatCode>
                <c:ptCount val="18"/>
                <c:pt idx="0">
                  <c:v>0.29352672071696589</c:v>
                </c:pt>
                <c:pt idx="1">
                  <c:v>0.42079584157050015</c:v>
                </c:pt>
                <c:pt idx="2">
                  <c:v>0.46502468594874552</c:v>
                </c:pt>
                <c:pt idx="3">
                  <c:v>0.39998439868729813</c:v>
                </c:pt>
                <c:pt idx="4">
                  <c:v>0.46422117535287349</c:v>
                </c:pt>
                <c:pt idx="5">
                  <c:v>0.5057838415354321</c:v>
                </c:pt>
                <c:pt idx="6">
                  <c:v>0.33903140230299172</c:v>
                </c:pt>
                <c:pt idx="7">
                  <c:v>0.45538323266517799</c:v>
                </c:pt>
                <c:pt idx="8">
                  <c:v>0.54131577451104573</c:v>
                </c:pt>
                <c:pt idx="9">
                  <c:v>0.4160283688409302</c:v>
                </c:pt>
                <c:pt idx="10">
                  <c:v>0.45698598743525859</c:v>
                </c:pt>
                <c:pt idx="11">
                  <c:v>0.52150056898442065</c:v>
                </c:pt>
                <c:pt idx="12">
                  <c:v>0.38635484904224626</c:v>
                </c:pt>
                <c:pt idx="13">
                  <c:v>0.4862993867949556</c:v>
                </c:pt>
                <c:pt idx="14">
                  <c:v>0.60575344821251542</c:v>
                </c:pt>
                <c:pt idx="15">
                  <c:v>0.43278134927416867</c:v>
                </c:pt>
                <c:pt idx="16">
                  <c:v>0.45028312526971404</c:v>
                </c:pt>
                <c:pt idx="17">
                  <c:v>0.53775746787144107</c:v>
                </c:pt>
              </c:numCache>
            </c:numRef>
          </c:xVal>
          <c:yVal>
            <c:numRef>
              <c:f>Graph!$G$10:$G$27</c:f>
              <c:numCache>
                <c:formatCode>General</c:formatCode>
                <c:ptCount val="18"/>
                <c:pt idx="0">
                  <c:v>6</c:v>
                </c:pt>
                <c:pt idx="1">
                  <c:v>5</c:v>
                </c:pt>
                <c:pt idx="2">
                  <c:v>4</c:v>
                </c:pt>
                <c:pt idx="3">
                  <c:v>3</c:v>
                </c:pt>
                <c:pt idx="4">
                  <c:v>2</c:v>
                </c:pt>
                <c:pt idx="5">
                  <c:v>1</c:v>
                </c:pt>
              </c:numCache>
            </c:numRef>
          </c:yVal>
          <c:smooth val="0"/>
          <c:extLst>
            <c:ext xmlns:c16="http://schemas.microsoft.com/office/drawing/2014/chart" uri="{C3380CC4-5D6E-409C-BE32-E72D297353CC}">
              <c16:uniqueId val="{00000000-CC0D-9447-9E93-F6D7EC4FBA6A}"/>
            </c:ext>
          </c:extLst>
        </c:ser>
        <c:ser>
          <c:idx val="0"/>
          <c:order val="1"/>
          <c:tx>
            <c:strRef>
              <c:f>Graph!$E$9</c:f>
              <c:strCache>
                <c:ptCount val="1"/>
                <c:pt idx="0">
                  <c:v>Boy</c:v>
                </c:pt>
              </c:strCache>
            </c:strRef>
          </c:tx>
          <c:spPr>
            <a:ln w="6350" cap="rnd">
              <a:noFill/>
              <a:round/>
            </a:ln>
            <a:effectLst/>
          </c:spPr>
          <c:marker>
            <c:symbol val="circle"/>
            <c:size val="40"/>
            <c:spPr>
              <a:solidFill>
                <a:schemeClr val="accent4"/>
              </a:solidFill>
              <a:ln w="6350">
                <a:solidFill>
                  <a:schemeClr val="bg1"/>
                </a:solidFill>
              </a:ln>
              <a:effectLst/>
            </c:spPr>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numRef>
              <c:f>Graph!$D$10:$D$27</c:f>
              <c:numCache>
                <c:formatCode>0%</c:formatCode>
                <c:ptCount val="18"/>
                <c:pt idx="0">
                  <c:v>0.29352672071696589</c:v>
                </c:pt>
                <c:pt idx="1">
                  <c:v>0.42079584157050015</c:v>
                </c:pt>
                <c:pt idx="2">
                  <c:v>0.46502468594874552</c:v>
                </c:pt>
                <c:pt idx="3">
                  <c:v>0.39998439868729813</c:v>
                </c:pt>
                <c:pt idx="4">
                  <c:v>0.46422117535287349</c:v>
                </c:pt>
                <c:pt idx="5">
                  <c:v>0.5057838415354321</c:v>
                </c:pt>
                <c:pt idx="6">
                  <c:v>0.33903140230299172</c:v>
                </c:pt>
                <c:pt idx="7">
                  <c:v>0.45538323266517799</c:v>
                </c:pt>
                <c:pt idx="8">
                  <c:v>0.54131577451104573</c:v>
                </c:pt>
                <c:pt idx="9">
                  <c:v>0.4160283688409302</c:v>
                </c:pt>
                <c:pt idx="10">
                  <c:v>0.45698598743525859</c:v>
                </c:pt>
                <c:pt idx="11">
                  <c:v>0.52150056898442065</c:v>
                </c:pt>
                <c:pt idx="12">
                  <c:v>0.38635484904224626</c:v>
                </c:pt>
                <c:pt idx="13">
                  <c:v>0.4862993867949556</c:v>
                </c:pt>
                <c:pt idx="14">
                  <c:v>0.60575344821251542</c:v>
                </c:pt>
                <c:pt idx="15">
                  <c:v>0.43278134927416867</c:v>
                </c:pt>
                <c:pt idx="16">
                  <c:v>0.45028312526971404</c:v>
                </c:pt>
                <c:pt idx="17">
                  <c:v>0.53775746787144107</c:v>
                </c:pt>
              </c:numCache>
            </c:numRef>
          </c:xVal>
          <c:yVal>
            <c:numRef>
              <c:f>Graph!$E$10:$E$27</c:f>
              <c:numCache>
                <c:formatCode>General</c:formatCode>
                <c:ptCount val="18"/>
                <c:pt idx="12">
                  <c:v>6</c:v>
                </c:pt>
                <c:pt idx="13">
                  <c:v>5</c:v>
                </c:pt>
                <c:pt idx="14">
                  <c:v>4</c:v>
                </c:pt>
                <c:pt idx="15">
                  <c:v>3</c:v>
                </c:pt>
                <c:pt idx="16">
                  <c:v>2</c:v>
                </c:pt>
                <c:pt idx="17">
                  <c:v>1</c:v>
                </c:pt>
              </c:numCache>
            </c:numRef>
          </c:yVal>
          <c:smooth val="0"/>
          <c:extLst>
            <c:ext xmlns:c16="http://schemas.microsoft.com/office/drawing/2014/chart" uri="{C3380CC4-5D6E-409C-BE32-E72D297353CC}">
              <c16:uniqueId val="{00000001-CC0D-9447-9E93-F6D7EC4FBA6A}"/>
            </c:ext>
          </c:extLst>
        </c:ser>
        <c:dLbls>
          <c:showLegendKey val="0"/>
          <c:showVal val="0"/>
          <c:showCatName val="0"/>
          <c:showSerName val="0"/>
          <c:showPercent val="0"/>
          <c:showBubbleSize val="0"/>
        </c:dLbls>
        <c:axId val="990409007"/>
        <c:axId val="990409423"/>
      </c:scatterChart>
      <c:valAx>
        <c:axId val="990409007"/>
        <c:scaling>
          <c:orientation val="minMax"/>
          <c:max val="0.65000000000000013"/>
          <c:min val="0.25"/>
        </c:scaling>
        <c:delete val="1"/>
        <c:axPos val="b"/>
        <c:numFmt formatCode="0%" sourceLinked="0"/>
        <c:majorTickMark val="out"/>
        <c:minorTickMark val="none"/>
        <c:tickLblPos val="nextTo"/>
        <c:crossAx val="990409423"/>
        <c:crosses val="autoZero"/>
        <c:crossBetween val="midCat"/>
      </c:valAx>
      <c:valAx>
        <c:axId val="990409423"/>
        <c:scaling>
          <c:orientation val="minMax"/>
          <c:max val="3"/>
          <c:min val="1"/>
        </c:scaling>
        <c:delete val="1"/>
        <c:axPos val="l"/>
        <c:majorGridlines>
          <c:spPr>
            <a:ln w="9525" cap="flat" cmpd="sng" algn="ctr">
              <a:solidFill>
                <a:schemeClr val="tx1"/>
              </a:solidFill>
              <a:round/>
            </a:ln>
            <a:effectLst/>
          </c:spPr>
        </c:majorGridlines>
        <c:numFmt formatCode="General" sourceLinked="1"/>
        <c:majorTickMark val="out"/>
        <c:minorTickMark val="none"/>
        <c:tickLblPos val="nextTo"/>
        <c:crossAx val="990409007"/>
        <c:crosses val="autoZero"/>
        <c:crossBetween val="midCat"/>
        <c:majorUnit val="1"/>
      </c:valAx>
      <c:spPr>
        <a:noFill/>
        <a:ln>
          <a:noFill/>
        </a:ln>
        <a:effectLst/>
      </c:spPr>
    </c:plotArea>
    <c:legend>
      <c:legendPos val="b"/>
      <c:layout>
        <c:manualLayout>
          <c:xMode val="edge"/>
          <c:yMode val="edge"/>
          <c:x val="0.40932203440663534"/>
          <c:y val="0.82582963028867629"/>
          <c:w val="0.18878232357656899"/>
          <c:h val="0.16625956373485237"/>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973925200028235E-2"/>
          <c:y val="0.19608296930598548"/>
          <c:w val="0.90858544345114856"/>
          <c:h val="0.52659014405166671"/>
        </c:manualLayout>
      </c:layout>
      <c:scatterChart>
        <c:scatterStyle val="lineMarker"/>
        <c:varyColors val="0"/>
        <c:ser>
          <c:idx val="0"/>
          <c:order val="0"/>
          <c:tx>
            <c:strRef>
              <c:f>Graph!$E$9</c:f>
              <c:strCache>
                <c:ptCount val="1"/>
                <c:pt idx="0">
                  <c:v>Boy</c:v>
                </c:pt>
              </c:strCache>
            </c:strRef>
          </c:tx>
          <c:spPr>
            <a:ln w="6350" cap="rnd">
              <a:noFill/>
              <a:round/>
            </a:ln>
            <a:effectLst/>
          </c:spPr>
          <c:marker>
            <c:symbol val="circle"/>
            <c:size val="40"/>
            <c:spPr>
              <a:solidFill>
                <a:schemeClr val="accent4"/>
              </a:solidFill>
              <a:ln w="6350">
                <a:solidFill>
                  <a:schemeClr val="bg1"/>
                </a:solidFill>
              </a:ln>
              <a:effectLst/>
            </c:spPr>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numRef>
              <c:f>Graph!$D$10:$D$27</c:f>
              <c:numCache>
                <c:formatCode>0%</c:formatCode>
                <c:ptCount val="18"/>
                <c:pt idx="1">
                  <c:v>0.42079584157050015</c:v>
                </c:pt>
                <c:pt idx="2">
                  <c:v>0.46502468594874552</c:v>
                </c:pt>
                <c:pt idx="3">
                  <c:v>0.39998439868729813</c:v>
                </c:pt>
                <c:pt idx="4">
                  <c:v>0.46422117535287349</c:v>
                </c:pt>
                <c:pt idx="5">
                  <c:v>0.5057838415354321</c:v>
                </c:pt>
                <c:pt idx="6">
                  <c:v>0.33903140230299172</c:v>
                </c:pt>
                <c:pt idx="7">
                  <c:v>0.45538323266517799</c:v>
                </c:pt>
                <c:pt idx="8">
                  <c:v>0.54131577451104573</c:v>
                </c:pt>
                <c:pt idx="9">
                  <c:v>0.4160283688409302</c:v>
                </c:pt>
                <c:pt idx="10">
                  <c:v>0.45698598743525859</c:v>
                </c:pt>
                <c:pt idx="11">
                  <c:v>0.52150056898442065</c:v>
                </c:pt>
                <c:pt idx="13">
                  <c:v>0.4862993867949556</c:v>
                </c:pt>
                <c:pt idx="14">
                  <c:v>0.60575344821251542</c:v>
                </c:pt>
                <c:pt idx="15">
                  <c:v>0.43278134927416867</c:v>
                </c:pt>
                <c:pt idx="16">
                  <c:v>0.45028312526971404</c:v>
                </c:pt>
                <c:pt idx="17">
                  <c:v>0.53775746787144107</c:v>
                </c:pt>
              </c:numCache>
            </c:numRef>
          </c:xVal>
          <c:yVal>
            <c:numRef>
              <c:f>Graph!$E$10:$E$27</c:f>
              <c:numCache>
                <c:formatCode>General</c:formatCode>
                <c:ptCount val="18"/>
                <c:pt idx="12">
                  <c:v>6</c:v>
                </c:pt>
                <c:pt idx="13">
                  <c:v>5</c:v>
                </c:pt>
                <c:pt idx="14">
                  <c:v>4</c:v>
                </c:pt>
                <c:pt idx="15">
                  <c:v>3</c:v>
                </c:pt>
                <c:pt idx="16">
                  <c:v>2</c:v>
                </c:pt>
                <c:pt idx="17">
                  <c:v>1</c:v>
                </c:pt>
              </c:numCache>
            </c:numRef>
          </c:yVal>
          <c:smooth val="0"/>
          <c:extLst>
            <c:ext xmlns:c16="http://schemas.microsoft.com/office/drawing/2014/chart" uri="{C3380CC4-5D6E-409C-BE32-E72D297353CC}">
              <c16:uniqueId val="{00000000-ADC8-4619-A7C9-7AFC15E56E3C}"/>
            </c:ext>
          </c:extLst>
        </c:ser>
        <c:ser>
          <c:idx val="2"/>
          <c:order val="1"/>
          <c:tx>
            <c:strRef>
              <c:f>Graph!$G$9</c:f>
              <c:strCache>
                <c:ptCount val="1"/>
                <c:pt idx="0">
                  <c:v>Girl</c:v>
                </c:pt>
              </c:strCache>
            </c:strRef>
          </c:tx>
          <c:spPr>
            <a:ln w="6350" cap="rnd">
              <a:noFill/>
              <a:round/>
            </a:ln>
            <a:effectLst/>
          </c:spPr>
          <c:marker>
            <c:symbol val="circle"/>
            <c:size val="40"/>
            <c:spPr>
              <a:solidFill>
                <a:schemeClr val="accent5"/>
              </a:solidFill>
              <a:ln w="6350">
                <a:solidFill>
                  <a:schemeClr val="bg1"/>
                </a:solidFill>
              </a:ln>
              <a:effectLst/>
            </c:spPr>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numRef>
              <c:f>Graph!$D$10:$D$27</c:f>
              <c:numCache>
                <c:formatCode>0%</c:formatCode>
                <c:ptCount val="18"/>
                <c:pt idx="1">
                  <c:v>0.42079584157050015</c:v>
                </c:pt>
                <c:pt idx="2">
                  <c:v>0.46502468594874552</c:v>
                </c:pt>
                <c:pt idx="3">
                  <c:v>0.39998439868729813</c:v>
                </c:pt>
                <c:pt idx="4">
                  <c:v>0.46422117535287349</c:v>
                </c:pt>
                <c:pt idx="5">
                  <c:v>0.5057838415354321</c:v>
                </c:pt>
                <c:pt idx="6">
                  <c:v>0.33903140230299172</c:v>
                </c:pt>
                <c:pt idx="7">
                  <c:v>0.45538323266517799</c:v>
                </c:pt>
                <c:pt idx="8">
                  <c:v>0.54131577451104573</c:v>
                </c:pt>
                <c:pt idx="9">
                  <c:v>0.4160283688409302</c:v>
                </c:pt>
                <c:pt idx="10">
                  <c:v>0.45698598743525859</c:v>
                </c:pt>
                <c:pt idx="11">
                  <c:v>0.52150056898442065</c:v>
                </c:pt>
                <c:pt idx="13">
                  <c:v>0.4862993867949556</c:v>
                </c:pt>
                <c:pt idx="14">
                  <c:v>0.60575344821251542</c:v>
                </c:pt>
                <c:pt idx="15">
                  <c:v>0.43278134927416867</c:v>
                </c:pt>
                <c:pt idx="16">
                  <c:v>0.45028312526971404</c:v>
                </c:pt>
                <c:pt idx="17">
                  <c:v>0.53775746787144107</c:v>
                </c:pt>
              </c:numCache>
            </c:numRef>
          </c:xVal>
          <c:yVal>
            <c:numRef>
              <c:f>Graph!$G$10:$G$27</c:f>
              <c:numCache>
                <c:formatCode>General</c:formatCode>
                <c:ptCount val="18"/>
                <c:pt idx="0">
                  <c:v>6</c:v>
                </c:pt>
                <c:pt idx="1">
                  <c:v>5</c:v>
                </c:pt>
                <c:pt idx="2">
                  <c:v>4</c:v>
                </c:pt>
                <c:pt idx="3">
                  <c:v>3</c:v>
                </c:pt>
                <c:pt idx="4">
                  <c:v>2</c:v>
                </c:pt>
                <c:pt idx="5">
                  <c:v>1</c:v>
                </c:pt>
              </c:numCache>
            </c:numRef>
          </c:yVal>
          <c:smooth val="0"/>
          <c:extLst>
            <c:ext xmlns:c16="http://schemas.microsoft.com/office/drawing/2014/chart" uri="{C3380CC4-5D6E-409C-BE32-E72D297353CC}">
              <c16:uniqueId val="{00000001-ADC8-4619-A7C9-7AFC15E56E3C}"/>
            </c:ext>
          </c:extLst>
        </c:ser>
        <c:dLbls>
          <c:showLegendKey val="0"/>
          <c:showVal val="0"/>
          <c:showCatName val="0"/>
          <c:showSerName val="0"/>
          <c:showPercent val="0"/>
          <c:showBubbleSize val="0"/>
        </c:dLbls>
        <c:axId val="990409007"/>
        <c:axId val="990409423"/>
      </c:scatterChart>
      <c:valAx>
        <c:axId val="990409007"/>
        <c:scaling>
          <c:orientation val="minMax"/>
          <c:max val="0.65000000000000013"/>
          <c:min val="0.25"/>
        </c:scaling>
        <c:delete val="1"/>
        <c:axPos val="b"/>
        <c:numFmt formatCode="0%" sourceLinked="0"/>
        <c:majorTickMark val="out"/>
        <c:minorTickMark val="none"/>
        <c:tickLblPos val="nextTo"/>
        <c:crossAx val="990409423"/>
        <c:crosses val="autoZero"/>
        <c:crossBetween val="midCat"/>
      </c:valAx>
      <c:valAx>
        <c:axId val="990409423"/>
        <c:scaling>
          <c:orientation val="minMax"/>
          <c:max val="6"/>
          <c:min val="4"/>
        </c:scaling>
        <c:delete val="1"/>
        <c:axPos val="l"/>
        <c:majorGridlines>
          <c:spPr>
            <a:ln w="9525" cap="flat" cmpd="sng" algn="ctr">
              <a:solidFill>
                <a:schemeClr val="tx1"/>
              </a:solidFill>
              <a:round/>
            </a:ln>
            <a:effectLst/>
          </c:spPr>
        </c:majorGridlines>
        <c:numFmt formatCode="General" sourceLinked="1"/>
        <c:majorTickMark val="out"/>
        <c:minorTickMark val="none"/>
        <c:tickLblPos val="nextTo"/>
        <c:crossAx val="990409007"/>
        <c:crosses val="autoZero"/>
        <c:crossBetween val="midCat"/>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3.5105722161242622E-2"/>
          <c:w val="1"/>
          <c:h val="0.93681530297843196"/>
        </c:manualLayout>
      </c:layout>
      <c:areaChart>
        <c:grouping val="stacked"/>
        <c:varyColors val="0"/>
        <c:ser>
          <c:idx val="4"/>
          <c:order val="0"/>
          <c:tx>
            <c:strRef>
              <c:f>'Graph All CYP'!$B$24</c:f>
              <c:strCache>
                <c:ptCount val="1"/>
                <c:pt idx="0">
                  <c:v>Fitness Activities</c:v>
                </c:pt>
              </c:strCache>
            </c:strRef>
          </c:tx>
          <c:spPr>
            <a:solidFill>
              <a:schemeClr val="accent4"/>
            </a:solidFill>
            <a:ln w="25400">
              <a:noFill/>
            </a:ln>
            <a:effectLst/>
          </c:spPr>
          <c:cat>
            <c:strRef>
              <c:f>'Graph All CYP'!$C$2:$G$2</c:f>
              <c:strCache>
                <c:ptCount val="5"/>
                <c:pt idx="0">
                  <c:v>17-18</c:v>
                </c:pt>
                <c:pt idx="1">
                  <c:v>18-19</c:v>
                </c:pt>
                <c:pt idx="2">
                  <c:v>19-20</c:v>
                </c:pt>
                <c:pt idx="3">
                  <c:v>20-21</c:v>
                </c:pt>
                <c:pt idx="4">
                  <c:v>21-22</c:v>
                </c:pt>
              </c:strCache>
            </c:strRef>
          </c:cat>
          <c:val>
            <c:numRef>
              <c:f>'Graph All CYP'!$C$24:$G$24</c:f>
              <c:numCache>
                <c:formatCode>0</c:formatCode>
                <c:ptCount val="5"/>
                <c:pt idx="0">
                  <c:v>19.436431411714523</c:v>
                </c:pt>
                <c:pt idx="1">
                  <c:v>19.363064271300736</c:v>
                </c:pt>
                <c:pt idx="2">
                  <c:v>40.446632915262832</c:v>
                </c:pt>
                <c:pt idx="3">
                  <c:v>25.264684629357088</c:v>
                </c:pt>
                <c:pt idx="4">
                  <c:v>25.454505632151889</c:v>
                </c:pt>
              </c:numCache>
            </c:numRef>
          </c:val>
          <c:extLst>
            <c:ext xmlns:c16="http://schemas.microsoft.com/office/drawing/2014/chart" uri="{C3380CC4-5D6E-409C-BE32-E72D297353CC}">
              <c16:uniqueId val="{00000000-9C47-1A45-B949-76EA8918BF3C}"/>
            </c:ext>
          </c:extLst>
        </c:ser>
        <c:dLbls>
          <c:showLegendKey val="0"/>
          <c:showVal val="0"/>
          <c:showCatName val="0"/>
          <c:showSerName val="0"/>
          <c:showPercent val="0"/>
          <c:showBubbleSize val="0"/>
        </c:dLbls>
        <c:axId val="155290512"/>
        <c:axId val="155292592"/>
      </c:areaChart>
      <c:catAx>
        <c:axId val="155290512"/>
        <c:scaling>
          <c:orientation val="minMax"/>
        </c:scaling>
        <c:delete val="1"/>
        <c:axPos val="b"/>
        <c:numFmt formatCode="General" sourceLinked="1"/>
        <c:majorTickMark val="out"/>
        <c:minorTickMark val="none"/>
        <c:tickLblPos val="nextTo"/>
        <c:crossAx val="155292592"/>
        <c:crosses val="autoZero"/>
        <c:auto val="1"/>
        <c:lblAlgn val="ctr"/>
        <c:lblOffset val="100"/>
        <c:noMultiLvlLbl val="0"/>
      </c:catAx>
      <c:valAx>
        <c:axId val="155292592"/>
        <c:scaling>
          <c:orientation val="minMax"/>
          <c:max val="575"/>
          <c:min val="0"/>
        </c:scaling>
        <c:delete val="1"/>
        <c:axPos val="l"/>
        <c:numFmt formatCode="0" sourceLinked="1"/>
        <c:majorTickMark val="out"/>
        <c:minorTickMark val="none"/>
        <c:tickLblPos val="nextTo"/>
        <c:crossAx val="155290512"/>
        <c:crosses val="autoZero"/>
        <c:crossBetween val="midCat"/>
      </c:val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3.5105722161242622E-2"/>
          <c:w val="1"/>
          <c:h val="0.93681530297843196"/>
        </c:manualLayout>
      </c:layout>
      <c:areaChart>
        <c:grouping val="stacked"/>
        <c:varyColors val="0"/>
        <c:ser>
          <c:idx val="4"/>
          <c:order val="0"/>
          <c:tx>
            <c:strRef>
              <c:f>'Graph All CYP'!$B$25</c:f>
              <c:strCache>
                <c:ptCount val="1"/>
                <c:pt idx="0">
                  <c:v>Dance</c:v>
                </c:pt>
              </c:strCache>
            </c:strRef>
          </c:tx>
          <c:spPr>
            <a:solidFill>
              <a:schemeClr val="accent5"/>
            </a:solidFill>
            <a:ln>
              <a:noFill/>
            </a:ln>
            <a:effectLst/>
          </c:spPr>
          <c:cat>
            <c:strRef>
              <c:f>'Graph All CYP'!$C$2:$G$2</c:f>
              <c:strCache>
                <c:ptCount val="5"/>
                <c:pt idx="0">
                  <c:v>17-18</c:v>
                </c:pt>
                <c:pt idx="1">
                  <c:v>18-19</c:v>
                </c:pt>
                <c:pt idx="2">
                  <c:v>19-20</c:v>
                </c:pt>
                <c:pt idx="3">
                  <c:v>20-21</c:v>
                </c:pt>
                <c:pt idx="4">
                  <c:v>21-22</c:v>
                </c:pt>
              </c:strCache>
            </c:strRef>
          </c:cat>
          <c:val>
            <c:numRef>
              <c:f>'Graph All CYP'!$C$25:$G$25</c:f>
              <c:numCache>
                <c:formatCode>0</c:formatCode>
                <c:ptCount val="5"/>
                <c:pt idx="0">
                  <c:v>31.693543181643204</c:v>
                </c:pt>
                <c:pt idx="1">
                  <c:v>26.604932335032668</c:v>
                </c:pt>
                <c:pt idx="2">
                  <c:v>30.055660019468036</c:v>
                </c:pt>
                <c:pt idx="3">
                  <c:v>34.295335091187987</c:v>
                </c:pt>
                <c:pt idx="4">
                  <c:v>28.128842488688971</c:v>
                </c:pt>
              </c:numCache>
            </c:numRef>
          </c:val>
          <c:extLst>
            <c:ext xmlns:c16="http://schemas.microsoft.com/office/drawing/2014/chart" uri="{C3380CC4-5D6E-409C-BE32-E72D297353CC}">
              <c16:uniqueId val="{00000000-531D-BF43-90AC-6CDAFCFF1C72}"/>
            </c:ext>
          </c:extLst>
        </c:ser>
        <c:dLbls>
          <c:showLegendKey val="0"/>
          <c:showVal val="0"/>
          <c:showCatName val="0"/>
          <c:showSerName val="0"/>
          <c:showPercent val="0"/>
          <c:showBubbleSize val="0"/>
        </c:dLbls>
        <c:axId val="155290512"/>
        <c:axId val="155292592"/>
      </c:areaChart>
      <c:catAx>
        <c:axId val="155290512"/>
        <c:scaling>
          <c:orientation val="minMax"/>
        </c:scaling>
        <c:delete val="1"/>
        <c:axPos val="b"/>
        <c:numFmt formatCode="General" sourceLinked="1"/>
        <c:majorTickMark val="out"/>
        <c:minorTickMark val="none"/>
        <c:tickLblPos val="nextTo"/>
        <c:crossAx val="155292592"/>
        <c:crosses val="autoZero"/>
        <c:auto val="1"/>
        <c:lblAlgn val="ctr"/>
        <c:lblOffset val="100"/>
        <c:noMultiLvlLbl val="0"/>
      </c:catAx>
      <c:valAx>
        <c:axId val="155292592"/>
        <c:scaling>
          <c:orientation val="minMax"/>
          <c:max val="575"/>
          <c:min val="0"/>
        </c:scaling>
        <c:delete val="1"/>
        <c:axPos val="l"/>
        <c:numFmt formatCode="0" sourceLinked="1"/>
        <c:majorTickMark val="out"/>
        <c:minorTickMark val="none"/>
        <c:tickLblPos val="nextTo"/>
        <c:crossAx val="155290512"/>
        <c:crosses val="autoZero"/>
        <c:crossBetween val="midCat"/>
      </c:val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3.5105722161242622E-2"/>
          <c:w val="1"/>
          <c:h val="0.93681530297843196"/>
        </c:manualLayout>
      </c:layout>
      <c:areaChart>
        <c:grouping val="stacked"/>
        <c:varyColors val="0"/>
        <c:ser>
          <c:idx val="4"/>
          <c:order val="0"/>
          <c:tx>
            <c:strRef>
              <c:f>'Graph All CYP'!$B$23</c:f>
              <c:strCache>
                <c:ptCount val="1"/>
                <c:pt idx="0">
                  <c:v>Active Play</c:v>
                </c:pt>
              </c:strCache>
            </c:strRef>
          </c:tx>
          <c:spPr>
            <a:solidFill>
              <a:srgbClr val="BDA4C0"/>
            </a:solidFill>
            <a:ln w="25400">
              <a:noFill/>
            </a:ln>
            <a:effectLst/>
          </c:spPr>
          <c:cat>
            <c:strRef>
              <c:f>'Graph All CYP'!$C$2:$G$2</c:f>
              <c:strCache>
                <c:ptCount val="5"/>
                <c:pt idx="0">
                  <c:v>17-18</c:v>
                </c:pt>
                <c:pt idx="1">
                  <c:v>18-19</c:v>
                </c:pt>
                <c:pt idx="2">
                  <c:v>19-20</c:v>
                </c:pt>
                <c:pt idx="3">
                  <c:v>20-21</c:v>
                </c:pt>
                <c:pt idx="4">
                  <c:v>21-22</c:v>
                </c:pt>
              </c:strCache>
            </c:strRef>
          </c:cat>
          <c:val>
            <c:numRef>
              <c:f>'Graph All CYP'!$C$23:$G$23</c:f>
              <c:numCache>
                <c:formatCode>0</c:formatCode>
                <c:ptCount val="5"/>
                <c:pt idx="0">
                  <c:v>82.083271100431887</c:v>
                </c:pt>
                <c:pt idx="1">
                  <c:v>113.5014010204299</c:v>
                </c:pt>
                <c:pt idx="2">
                  <c:v>58.810151411439769</c:v>
                </c:pt>
                <c:pt idx="3">
                  <c:v>79.577712192728384</c:v>
                </c:pt>
                <c:pt idx="4">
                  <c:v>90.433060785078197</c:v>
                </c:pt>
              </c:numCache>
            </c:numRef>
          </c:val>
          <c:extLst>
            <c:ext xmlns:c16="http://schemas.microsoft.com/office/drawing/2014/chart" uri="{C3380CC4-5D6E-409C-BE32-E72D297353CC}">
              <c16:uniqueId val="{00000000-8013-5B4E-ABFC-98C3B240F9E2}"/>
            </c:ext>
          </c:extLst>
        </c:ser>
        <c:dLbls>
          <c:showLegendKey val="0"/>
          <c:showVal val="0"/>
          <c:showCatName val="0"/>
          <c:showSerName val="0"/>
          <c:showPercent val="0"/>
          <c:showBubbleSize val="0"/>
        </c:dLbls>
        <c:axId val="155290512"/>
        <c:axId val="155292592"/>
      </c:areaChart>
      <c:catAx>
        <c:axId val="155290512"/>
        <c:scaling>
          <c:orientation val="minMax"/>
        </c:scaling>
        <c:delete val="1"/>
        <c:axPos val="b"/>
        <c:numFmt formatCode="General" sourceLinked="1"/>
        <c:majorTickMark val="out"/>
        <c:minorTickMark val="none"/>
        <c:tickLblPos val="nextTo"/>
        <c:crossAx val="155292592"/>
        <c:crosses val="autoZero"/>
        <c:auto val="1"/>
        <c:lblAlgn val="ctr"/>
        <c:lblOffset val="100"/>
        <c:noMultiLvlLbl val="0"/>
      </c:catAx>
      <c:valAx>
        <c:axId val="155292592"/>
        <c:scaling>
          <c:orientation val="minMax"/>
          <c:max val="575"/>
          <c:min val="0"/>
        </c:scaling>
        <c:delete val="1"/>
        <c:axPos val="l"/>
        <c:numFmt formatCode="0" sourceLinked="1"/>
        <c:majorTickMark val="out"/>
        <c:minorTickMark val="none"/>
        <c:tickLblPos val="nextTo"/>
        <c:crossAx val="155290512"/>
        <c:crosses val="autoZero"/>
        <c:crossBetween val="midCat"/>
      </c:val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1.8468707454348959E-2"/>
          <c:w val="1"/>
          <c:h val="0.98153129254565108"/>
        </c:manualLayout>
      </c:layout>
      <c:areaChart>
        <c:grouping val="stacked"/>
        <c:varyColors val="0"/>
        <c:ser>
          <c:idx val="0"/>
          <c:order val="0"/>
          <c:tx>
            <c:strRef>
              <c:f>'Graph All CYP'!$B$21</c:f>
              <c:strCache>
                <c:ptCount val="1"/>
                <c:pt idx="0">
                  <c:v>Walking for travel</c:v>
                </c:pt>
              </c:strCache>
            </c:strRef>
          </c:tx>
          <c:spPr>
            <a:solidFill>
              <a:srgbClr val="01425F"/>
            </a:solidFill>
            <a:ln w="25400">
              <a:solidFill>
                <a:schemeClr val="bg1"/>
              </a:solidFill>
            </a:ln>
            <a:effectLst/>
          </c:spPr>
          <c:cat>
            <c:strRef>
              <c:f>'Graph All CYP'!$C$2:$G$2</c:f>
              <c:strCache>
                <c:ptCount val="5"/>
                <c:pt idx="0">
                  <c:v>17-18</c:v>
                </c:pt>
                <c:pt idx="1">
                  <c:v>18-19</c:v>
                </c:pt>
                <c:pt idx="2">
                  <c:v>19-20</c:v>
                </c:pt>
                <c:pt idx="3">
                  <c:v>20-21</c:v>
                </c:pt>
                <c:pt idx="4">
                  <c:v>21-22</c:v>
                </c:pt>
              </c:strCache>
            </c:strRef>
          </c:cat>
          <c:val>
            <c:numRef>
              <c:f>'Graph All CYP'!$C$21:$G$21</c:f>
              <c:numCache>
                <c:formatCode>0</c:formatCode>
                <c:ptCount val="5"/>
                <c:pt idx="0">
                  <c:v>61.438434049813502</c:v>
                </c:pt>
                <c:pt idx="1">
                  <c:v>81.210369240658011</c:v>
                </c:pt>
                <c:pt idx="2">
                  <c:v>78.357569176481803</c:v>
                </c:pt>
                <c:pt idx="3">
                  <c:v>102.50411207453126</c:v>
                </c:pt>
                <c:pt idx="4">
                  <c:v>109.04579999609969</c:v>
                </c:pt>
              </c:numCache>
            </c:numRef>
          </c:val>
          <c:extLst>
            <c:ext xmlns:c16="http://schemas.microsoft.com/office/drawing/2014/chart" uri="{C3380CC4-5D6E-409C-BE32-E72D297353CC}">
              <c16:uniqueId val="{00000000-DD9A-8D4C-8B7B-A0F77A895AE8}"/>
            </c:ext>
          </c:extLst>
        </c:ser>
        <c:ser>
          <c:idx val="1"/>
          <c:order val="1"/>
          <c:tx>
            <c:strRef>
              <c:f>'Graph All CYP'!$B$22</c:f>
              <c:strCache>
                <c:ptCount val="1"/>
                <c:pt idx="0">
                  <c:v>Walking for leisure</c:v>
                </c:pt>
              </c:strCache>
            </c:strRef>
          </c:tx>
          <c:spPr>
            <a:solidFill>
              <a:srgbClr val="53B0C2"/>
            </a:solidFill>
            <a:ln w="25400">
              <a:solidFill>
                <a:schemeClr val="bg1"/>
              </a:solidFill>
            </a:ln>
            <a:effectLst/>
          </c:spPr>
          <c:cat>
            <c:strRef>
              <c:f>'Graph All CYP'!$C$2:$G$2</c:f>
              <c:strCache>
                <c:ptCount val="5"/>
                <c:pt idx="0">
                  <c:v>17-18</c:v>
                </c:pt>
                <c:pt idx="1">
                  <c:v>18-19</c:v>
                </c:pt>
                <c:pt idx="2">
                  <c:v>19-20</c:v>
                </c:pt>
                <c:pt idx="3">
                  <c:v>20-21</c:v>
                </c:pt>
                <c:pt idx="4">
                  <c:v>21-22</c:v>
                </c:pt>
              </c:strCache>
            </c:strRef>
          </c:cat>
          <c:val>
            <c:numRef>
              <c:f>'Graph All CYP'!$C$22:$G$22</c:f>
              <c:numCache>
                <c:formatCode>0</c:formatCode>
                <c:ptCount val="5"/>
                <c:pt idx="0">
                  <c:v>29.573021935408637</c:v>
                </c:pt>
                <c:pt idx="1">
                  <c:v>37.975131588547988</c:v>
                </c:pt>
                <c:pt idx="2">
                  <c:v>60.088106728347775</c:v>
                </c:pt>
                <c:pt idx="3">
                  <c:v>71.540764695566409</c:v>
                </c:pt>
                <c:pt idx="4">
                  <c:v>55.356786038290913</c:v>
                </c:pt>
              </c:numCache>
            </c:numRef>
          </c:val>
          <c:extLst>
            <c:ext xmlns:c16="http://schemas.microsoft.com/office/drawing/2014/chart" uri="{C3380CC4-5D6E-409C-BE32-E72D297353CC}">
              <c16:uniqueId val="{00000001-DD9A-8D4C-8B7B-A0F77A895AE8}"/>
            </c:ext>
          </c:extLst>
        </c:ser>
        <c:ser>
          <c:idx val="4"/>
          <c:order val="2"/>
          <c:tx>
            <c:strRef>
              <c:f>'Graph All CYP'!$B$20</c:f>
              <c:strCache>
                <c:ptCount val="1"/>
                <c:pt idx="0">
                  <c:v>Cycling &amp; Scooting</c:v>
                </c:pt>
              </c:strCache>
            </c:strRef>
          </c:tx>
          <c:spPr>
            <a:solidFill>
              <a:srgbClr val="95888D"/>
            </a:solidFill>
            <a:ln w="25400">
              <a:solidFill>
                <a:schemeClr val="bg1"/>
              </a:solidFill>
            </a:ln>
            <a:effectLst/>
          </c:spPr>
          <c:cat>
            <c:strRef>
              <c:f>'Graph All CYP'!$C$2:$G$2</c:f>
              <c:strCache>
                <c:ptCount val="5"/>
                <c:pt idx="0">
                  <c:v>17-18</c:v>
                </c:pt>
                <c:pt idx="1">
                  <c:v>18-19</c:v>
                </c:pt>
                <c:pt idx="2">
                  <c:v>19-20</c:v>
                </c:pt>
                <c:pt idx="3">
                  <c:v>20-21</c:v>
                </c:pt>
                <c:pt idx="4">
                  <c:v>21-22</c:v>
                </c:pt>
              </c:strCache>
            </c:strRef>
          </c:cat>
          <c:val>
            <c:numRef>
              <c:f>'Graph All CYP'!$C$20:$G$20</c:f>
              <c:numCache>
                <c:formatCode>0</c:formatCode>
                <c:ptCount val="5"/>
                <c:pt idx="0">
                  <c:v>23.482983054287921</c:v>
                </c:pt>
                <c:pt idx="1">
                  <c:v>27.017932310081587</c:v>
                </c:pt>
                <c:pt idx="2">
                  <c:v>24.006761738906405</c:v>
                </c:pt>
                <c:pt idx="3">
                  <c:v>19.061016835258233</c:v>
                </c:pt>
                <c:pt idx="4">
                  <c:v>21.80967334085285</c:v>
                </c:pt>
              </c:numCache>
            </c:numRef>
          </c:val>
          <c:extLst>
            <c:ext xmlns:c16="http://schemas.microsoft.com/office/drawing/2014/chart" uri="{C3380CC4-5D6E-409C-BE32-E72D297353CC}">
              <c16:uniqueId val="{00000002-DD9A-8D4C-8B7B-A0F77A895AE8}"/>
            </c:ext>
          </c:extLst>
        </c:ser>
        <c:dLbls>
          <c:showLegendKey val="0"/>
          <c:showVal val="0"/>
          <c:showCatName val="0"/>
          <c:showSerName val="0"/>
          <c:showPercent val="0"/>
          <c:showBubbleSize val="0"/>
        </c:dLbls>
        <c:axId val="155290512"/>
        <c:axId val="155292592"/>
      </c:areaChart>
      <c:catAx>
        <c:axId val="155290512"/>
        <c:scaling>
          <c:orientation val="minMax"/>
        </c:scaling>
        <c:delete val="1"/>
        <c:axPos val="b"/>
        <c:numFmt formatCode="General" sourceLinked="1"/>
        <c:majorTickMark val="out"/>
        <c:minorTickMark val="none"/>
        <c:tickLblPos val="nextTo"/>
        <c:crossAx val="155292592"/>
        <c:crosses val="autoZero"/>
        <c:auto val="1"/>
        <c:lblAlgn val="ctr"/>
        <c:lblOffset val="100"/>
        <c:noMultiLvlLbl val="0"/>
      </c:catAx>
      <c:valAx>
        <c:axId val="155292592"/>
        <c:scaling>
          <c:orientation val="minMax"/>
          <c:max val="575"/>
          <c:min val="0"/>
        </c:scaling>
        <c:delete val="1"/>
        <c:axPos val="l"/>
        <c:numFmt formatCode="0" sourceLinked="1"/>
        <c:majorTickMark val="out"/>
        <c:minorTickMark val="none"/>
        <c:tickLblPos val="nextTo"/>
        <c:crossAx val="155290512"/>
        <c:crosses val="autoZero"/>
        <c:crossBetween val="midCat"/>
      </c:val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Gender!$B$13</c:f>
          <c:strCache>
            <c:ptCount val="1"/>
            <c:pt idx="0">
              <c:v>Boy</c:v>
            </c:pt>
          </c:strCache>
        </c:strRef>
      </c:tx>
      <c:overlay val="0"/>
      <c:spPr>
        <a:noFill/>
        <a:ln>
          <a:noFill/>
        </a:ln>
        <a:effectLst/>
      </c:spPr>
      <c:txPr>
        <a:bodyPr rot="0" spcFirstLastPara="1" vertOverflow="ellipsis" vert="horz" wrap="square" anchor="ctr" anchorCtr="1"/>
        <a:lstStyle/>
        <a:p>
          <a:pPr>
            <a:defRPr sz="28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2.1045900190311263E-2"/>
          <c:y val="7.6173400860103754E-2"/>
          <c:w val="0.9441624365482234"/>
          <c:h val="0.78878562714871914"/>
        </c:manualLayout>
      </c:layout>
      <c:lineChart>
        <c:grouping val="standard"/>
        <c:varyColors val="0"/>
        <c:ser>
          <c:idx val="1"/>
          <c:order val="0"/>
          <c:tx>
            <c:strRef>
              <c:f>Gender!$A$16</c:f>
              <c:strCache>
                <c:ptCount val="1"/>
                <c:pt idx="0">
                  <c:v>Outside School</c:v>
                </c:pt>
              </c:strCache>
            </c:strRef>
          </c:tx>
          <c:spPr>
            <a:ln w="25400" cap="rnd">
              <a:solidFill>
                <a:schemeClr val="accent6"/>
              </a:solidFill>
              <a:prstDash val="sysDash"/>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0-EF5F-E645-93ED-BC26D8D867BC}"/>
                </c:ext>
              </c:extLst>
            </c:dLbl>
            <c:dLbl>
              <c:idx val="3"/>
              <c:delete val="1"/>
              <c:extLst>
                <c:ext xmlns:c15="http://schemas.microsoft.com/office/drawing/2012/chart" uri="{CE6537A1-D6FC-4f65-9D91-7224C49458BB}"/>
                <c:ext xmlns:c16="http://schemas.microsoft.com/office/drawing/2014/chart" uri="{C3380CC4-5D6E-409C-BE32-E72D297353CC}">
                  <c16:uniqueId val="{00000001-EF5F-E645-93ED-BC26D8D867BC}"/>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accent6"/>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Gender!$C$13:$G$13</c:f>
              <c:strCache>
                <c:ptCount val="5"/>
                <c:pt idx="0">
                  <c:v>17-18</c:v>
                </c:pt>
                <c:pt idx="1">
                  <c:v>18-19</c:v>
                </c:pt>
                <c:pt idx="2">
                  <c:v>19-20</c:v>
                </c:pt>
                <c:pt idx="3">
                  <c:v>20-21</c:v>
                </c:pt>
                <c:pt idx="4">
                  <c:v>21-22</c:v>
                </c:pt>
              </c:strCache>
            </c:strRef>
          </c:cat>
          <c:val>
            <c:numRef>
              <c:f>Gender!$C$16:$G$16</c:f>
              <c:numCache>
                <c:formatCode>0%</c:formatCode>
                <c:ptCount val="5"/>
                <c:pt idx="0">
                  <c:v>0.55923958670836416</c:v>
                </c:pt>
                <c:pt idx="1">
                  <c:v>0.68264592115528111</c:v>
                </c:pt>
                <c:pt idx="2">
                  <c:v>0.5762859552567412</c:v>
                </c:pt>
                <c:pt idx="3">
                  <c:v>0.48201161457126246</c:v>
                </c:pt>
                <c:pt idx="4">
                  <c:v>0.59823308369770711</c:v>
                </c:pt>
              </c:numCache>
            </c:numRef>
          </c:val>
          <c:smooth val="1"/>
          <c:extLst>
            <c:ext xmlns:c16="http://schemas.microsoft.com/office/drawing/2014/chart" uri="{C3380CC4-5D6E-409C-BE32-E72D297353CC}">
              <c16:uniqueId val="{00000002-EF5F-E645-93ED-BC26D8D867BC}"/>
            </c:ext>
          </c:extLst>
        </c:ser>
        <c:ser>
          <c:idx val="2"/>
          <c:order val="1"/>
          <c:tx>
            <c:strRef>
              <c:f>Gender!$A$14</c:f>
              <c:strCache>
                <c:ptCount val="1"/>
                <c:pt idx="0">
                  <c:v>Everywhere</c:v>
                </c:pt>
              </c:strCache>
            </c:strRef>
          </c:tx>
          <c:spPr>
            <a:ln w="76200" cap="rnd">
              <a:solidFill>
                <a:schemeClr val="accent5">
                  <a:alpha val="50000"/>
                </a:schemeClr>
              </a:solidFill>
              <a:prstDash val="solid"/>
              <a:round/>
            </a:ln>
            <a:effectLst/>
          </c:spPr>
          <c:marker>
            <c:symbol val="circle"/>
            <c:size val="10"/>
            <c:spPr>
              <a:solidFill>
                <a:schemeClr val="accent5"/>
              </a:solidFill>
              <a:ln w="12700">
                <a:solidFill>
                  <a:schemeClr val="bg1"/>
                </a:solidFill>
              </a:ln>
              <a:effectLst/>
            </c:spPr>
          </c:marker>
          <c:dLbls>
            <c:dLbl>
              <c:idx val="0"/>
              <c:layout>
                <c:manualLayout>
                  <c:x val="-0.11861513687600646"/>
                  <c:y val="-4.15178736460759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F5F-E645-93ED-BC26D8D867BC}"/>
                </c:ext>
              </c:extLst>
            </c:dLbl>
            <c:dLbl>
              <c:idx val="1"/>
              <c:delete val="1"/>
              <c:extLst>
                <c:ext xmlns:c15="http://schemas.microsoft.com/office/drawing/2012/chart" uri="{CE6537A1-D6FC-4f65-9D91-7224C49458BB}"/>
                <c:ext xmlns:c16="http://schemas.microsoft.com/office/drawing/2014/chart" uri="{C3380CC4-5D6E-409C-BE32-E72D297353CC}">
                  <c16:uniqueId val="{00000004-EF5F-E645-93ED-BC26D8D867BC}"/>
                </c:ext>
              </c:extLst>
            </c:dLbl>
            <c:dLbl>
              <c:idx val="2"/>
              <c:delete val="1"/>
              <c:extLst>
                <c:ext xmlns:c15="http://schemas.microsoft.com/office/drawing/2012/chart" uri="{CE6537A1-D6FC-4f65-9D91-7224C49458BB}"/>
                <c:ext xmlns:c16="http://schemas.microsoft.com/office/drawing/2014/chart" uri="{C3380CC4-5D6E-409C-BE32-E72D297353CC}">
                  <c16:uniqueId val="{00000005-EF5F-E645-93ED-BC26D8D867BC}"/>
                </c:ext>
              </c:extLst>
            </c:dLbl>
            <c:dLbl>
              <c:idx val="3"/>
              <c:delete val="1"/>
              <c:extLst>
                <c:ext xmlns:c15="http://schemas.microsoft.com/office/drawing/2012/chart" uri="{CE6537A1-D6FC-4f65-9D91-7224C49458BB}"/>
                <c:ext xmlns:c16="http://schemas.microsoft.com/office/drawing/2014/chart" uri="{C3380CC4-5D6E-409C-BE32-E72D297353CC}">
                  <c16:uniqueId val="{00000006-EF5F-E645-93ED-BC26D8D867BC}"/>
                </c:ext>
              </c:extLst>
            </c:dLbl>
            <c:dLbl>
              <c:idx val="4"/>
              <c:layout>
                <c:manualLayout>
                  <c:x val="-5.8901948850596457E-2"/>
                  <c:y val="-4.46477640999100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F5F-E645-93ED-BC26D8D867BC}"/>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accent4"/>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Gender!$C$13:$G$13</c:f>
              <c:strCache>
                <c:ptCount val="5"/>
                <c:pt idx="0">
                  <c:v>17-18</c:v>
                </c:pt>
                <c:pt idx="1">
                  <c:v>18-19</c:v>
                </c:pt>
                <c:pt idx="2">
                  <c:v>19-20</c:v>
                </c:pt>
                <c:pt idx="3">
                  <c:v>20-21</c:v>
                </c:pt>
                <c:pt idx="4">
                  <c:v>21-22</c:v>
                </c:pt>
              </c:strCache>
            </c:strRef>
          </c:cat>
          <c:val>
            <c:numRef>
              <c:f>Gender!$C$14:$G$14</c:f>
              <c:numCache>
                <c:formatCode>0%</c:formatCode>
                <c:ptCount val="5"/>
                <c:pt idx="0">
                  <c:v>0.45991926302857777</c:v>
                </c:pt>
                <c:pt idx="1">
                  <c:v>0.57221957499335041</c:v>
                </c:pt>
                <c:pt idx="2">
                  <c:v>0.49541520146034118</c:v>
                </c:pt>
                <c:pt idx="3">
                  <c:v>0.40735092396239792</c:v>
                </c:pt>
                <c:pt idx="4">
                  <c:v>0.50672411883752777</c:v>
                </c:pt>
              </c:numCache>
            </c:numRef>
          </c:val>
          <c:smooth val="1"/>
          <c:extLst>
            <c:ext xmlns:c16="http://schemas.microsoft.com/office/drawing/2014/chart" uri="{C3380CC4-5D6E-409C-BE32-E72D297353CC}">
              <c16:uniqueId val="{00000008-EF5F-E645-93ED-BC26D8D867BC}"/>
            </c:ext>
          </c:extLst>
        </c:ser>
        <c:ser>
          <c:idx val="0"/>
          <c:order val="2"/>
          <c:tx>
            <c:strRef>
              <c:f>Gender!$A$15</c:f>
              <c:strCache>
                <c:ptCount val="1"/>
                <c:pt idx="0">
                  <c:v>At School</c:v>
                </c:pt>
              </c:strCache>
            </c:strRef>
          </c:tx>
          <c:spPr>
            <a:ln w="25400" cap="rnd">
              <a:solidFill>
                <a:srgbClr val="7C4982"/>
              </a:solidFill>
              <a:prstDash val="sysDash"/>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9-EF5F-E645-93ED-BC26D8D867BC}"/>
                </c:ext>
              </c:extLst>
            </c:dLbl>
            <c:dLbl>
              <c:idx val="3"/>
              <c:delete val="1"/>
              <c:extLst>
                <c:ext xmlns:c15="http://schemas.microsoft.com/office/drawing/2012/chart" uri="{CE6537A1-D6FC-4f65-9D91-7224C49458BB}"/>
                <c:ext xmlns:c16="http://schemas.microsoft.com/office/drawing/2014/chart" uri="{C3380CC4-5D6E-409C-BE32-E72D297353CC}">
                  <c16:uniqueId val="{0000000A-EF5F-E645-93ED-BC26D8D867BC}"/>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7C498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Gender!$C$13:$G$13</c:f>
              <c:strCache>
                <c:ptCount val="5"/>
                <c:pt idx="0">
                  <c:v>17-18</c:v>
                </c:pt>
                <c:pt idx="1">
                  <c:v>18-19</c:v>
                </c:pt>
                <c:pt idx="2">
                  <c:v>19-20</c:v>
                </c:pt>
                <c:pt idx="3">
                  <c:v>20-21</c:v>
                </c:pt>
                <c:pt idx="4">
                  <c:v>21-22</c:v>
                </c:pt>
              </c:strCache>
            </c:strRef>
          </c:cat>
          <c:val>
            <c:numRef>
              <c:f>Gender!$C$15:$G$15</c:f>
              <c:numCache>
                <c:formatCode>0%</c:formatCode>
                <c:ptCount val="5"/>
                <c:pt idx="0">
                  <c:v>0.40737788645047024</c:v>
                </c:pt>
                <c:pt idx="1">
                  <c:v>0.49692896675973441</c:v>
                </c:pt>
                <c:pt idx="2">
                  <c:v>0.47147954020934357</c:v>
                </c:pt>
                <c:pt idx="3">
                  <c:v>0.41337813403996237</c:v>
                </c:pt>
                <c:pt idx="4">
                  <c:v>0.47765036752993223</c:v>
                </c:pt>
              </c:numCache>
            </c:numRef>
          </c:val>
          <c:smooth val="1"/>
          <c:extLst>
            <c:ext xmlns:c16="http://schemas.microsoft.com/office/drawing/2014/chart" uri="{C3380CC4-5D6E-409C-BE32-E72D297353CC}">
              <c16:uniqueId val="{0000000B-EF5F-E645-93ED-BC26D8D867BC}"/>
            </c:ext>
          </c:extLst>
        </c:ser>
        <c:dLbls>
          <c:showLegendKey val="0"/>
          <c:showVal val="0"/>
          <c:showCatName val="0"/>
          <c:showSerName val="0"/>
          <c:showPercent val="0"/>
          <c:showBubbleSize val="0"/>
        </c:dLbls>
        <c:smooth val="0"/>
        <c:axId val="589274384"/>
        <c:axId val="589273400"/>
      </c:lineChart>
      <c:catAx>
        <c:axId val="589274384"/>
        <c:scaling>
          <c:orientation val="minMax"/>
        </c:scaling>
        <c:delete val="0"/>
        <c:axPos val="b"/>
        <c:numFmt formatCode="General" sourceLinked="1"/>
        <c:majorTickMark val="out"/>
        <c:minorTickMark val="none"/>
        <c:tickLblPos val="nextTo"/>
        <c:spPr>
          <a:noFill/>
          <a:ln w="19050" cap="flat" cmpd="sng" algn="ctr">
            <a:no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589273400"/>
        <c:crosses val="autoZero"/>
        <c:auto val="1"/>
        <c:lblAlgn val="ctr"/>
        <c:lblOffset val="100"/>
        <c:noMultiLvlLbl val="0"/>
      </c:catAx>
      <c:valAx>
        <c:axId val="589273400"/>
        <c:scaling>
          <c:orientation val="minMax"/>
          <c:max val="0.8"/>
        </c:scaling>
        <c:delete val="1"/>
        <c:axPos val="l"/>
        <c:numFmt formatCode="0%" sourceLinked="0"/>
        <c:majorTickMark val="out"/>
        <c:minorTickMark val="none"/>
        <c:tickLblPos val="nextTo"/>
        <c:crossAx val="5892743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3.5105665267777357E-2"/>
          <c:w val="1"/>
          <c:h val="0.96489433473222264"/>
        </c:manualLayout>
      </c:layout>
      <c:areaChart>
        <c:grouping val="stacked"/>
        <c:varyColors val="0"/>
        <c:ser>
          <c:idx val="4"/>
          <c:order val="0"/>
          <c:tx>
            <c:strRef>
              <c:f>'Graph All CYP'!$B$26</c:f>
              <c:strCache>
                <c:ptCount val="1"/>
                <c:pt idx="0">
                  <c:v>Sporting Activities</c:v>
                </c:pt>
              </c:strCache>
            </c:strRef>
          </c:tx>
          <c:spPr>
            <a:solidFill>
              <a:srgbClr val="7C4982"/>
            </a:solidFill>
            <a:ln>
              <a:noFill/>
            </a:ln>
            <a:effectLst/>
          </c:spPr>
          <c:cat>
            <c:strRef>
              <c:f>'Graph All CYP'!$C$2:$G$2</c:f>
              <c:strCache>
                <c:ptCount val="5"/>
                <c:pt idx="0">
                  <c:v>17-18</c:v>
                </c:pt>
                <c:pt idx="1">
                  <c:v>18-19</c:v>
                </c:pt>
                <c:pt idx="2">
                  <c:v>19-20</c:v>
                </c:pt>
                <c:pt idx="3">
                  <c:v>20-21</c:v>
                </c:pt>
                <c:pt idx="4">
                  <c:v>21-22</c:v>
                </c:pt>
              </c:strCache>
            </c:strRef>
          </c:cat>
          <c:val>
            <c:numRef>
              <c:f>'Graph All CYP'!$C$26:$G$26</c:f>
              <c:numCache>
                <c:formatCode>0</c:formatCode>
                <c:ptCount val="5"/>
                <c:pt idx="0">
                  <c:v>220.07606210697699</c:v>
                </c:pt>
                <c:pt idx="1">
                  <c:v>242.85736491526586</c:v>
                </c:pt>
                <c:pt idx="2">
                  <c:v>172.27178851293212</c:v>
                </c:pt>
                <c:pt idx="3">
                  <c:v>173.61922072263297</c:v>
                </c:pt>
                <c:pt idx="4">
                  <c:v>198.65113116730629</c:v>
                </c:pt>
              </c:numCache>
            </c:numRef>
          </c:val>
          <c:extLst>
            <c:ext xmlns:c16="http://schemas.microsoft.com/office/drawing/2014/chart" uri="{C3380CC4-5D6E-409C-BE32-E72D297353CC}">
              <c16:uniqueId val="{00000000-BE75-F147-A9BE-BE7BFF1E9E4D}"/>
            </c:ext>
          </c:extLst>
        </c:ser>
        <c:dLbls>
          <c:showLegendKey val="0"/>
          <c:showVal val="0"/>
          <c:showCatName val="0"/>
          <c:showSerName val="0"/>
          <c:showPercent val="0"/>
          <c:showBubbleSize val="0"/>
        </c:dLbls>
        <c:axId val="155290512"/>
        <c:axId val="155292592"/>
      </c:areaChart>
      <c:catAx>
        <c:axId val="155290512"/>
        <c:scaling>
          <c:orientation val="minMax"/>
        </c:scaling>
        <c:delete val="1"/>
        <c:axPos val="b"/>
        <c:numFmt formatCode="General" sourceLinked="1"/>
        <c:majorTickMark val="out"/>
        <c:minorTickMark val="none"/>
        <c:tickLblPos val="nextTo"/>
        <c:crossAx val="155292592"/>
        <c:crosses val="autoZero"/>
        <c:auto val="1"/>
        <c:lblAlgn val="ctr"/>
        <c:lblOffset val="100"/>
        <c:noMultiLvlLbl val="0"/>
      </c:catAx>
      <c:valAx>
        <c:axId val="155292592"/>
        <c:scaling>
          <c:orientation val="minMax"/>
          <c:max val="575"/>
          <c:min val="0"/>
        </c:scaling>
        <c:delete val="1"/>
        <c:axPos val="l"/>
        <c:numFmt formatCode="0" sourceLinked="1"/>
        <c:majorTickMark val="out"/>
        <c:minorTickMark val="none"/>
        <c:tickLblPos val="nextTo"/>
        <c:crossAx val="155290512"/>
        <c:crosses val="autoZero"/>
        <c:crossBetween val="midCat"/>
      </c:val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3.2713754646840149E-2"/>
          <c:w val="0.99938027337724178"/>
          <c:h val="0.96728627255302257"/>
        </c:manualLayout>
      </c:layout>
      <c:areaChart>
        <c:grouping val="stacked"/>
        <c:varyColors val="0"/>
        <c:ser>
          <c:idx val="0"/>
          <c:order val="0"/>
          <c:tx>
            <c:strRef>
              <c:f>'Graph All CYP'!$AO$3</c:f>
              <c:strCache>
                <c:ptCount val="1"/>
                <c:pt idx="0">
                  <c:v>Cycling &amp; Scooting</c:v>
                </c:pt>
              </c:strCache>
            </c:strRef>
          </c:tx>
          <c:spPr>
            <a:solidFill>
              <a:srgbClr val="95888D"/>
            </a:solidFill>
            <a:ln w="9525">
              <a:solidFill>
                <a:schemeClr val="bg1"/>
              </a:solidFill>
            </a:ln>
            <a:effectLst/>
          </c:spPr>
          <c:cat>
            <c:strRef>
              <c:f>'Graph All CYP'!$AP$2:$AT$2</c:f>
              <c:strCache>
                <c:ptCount val="5"/>
                <c:pt idx="0">
                  <c:v>17-18</c:v>
                </c:pt>
                <c:pt idx="1">
                  <c:v>18-19</c:v>
                </c:pt>
                <c:pt idx="2">
                  <c:v>19-20</c:v>
                </c:pt>
                <c:pt idx="3">
                  <c:v>20-21</c:v>
                </c:pt>
                <c:pt idx="4">
                  <c:v>21-22</c:v>
                </c:pt>
              </c:strCache>
            </c:strRef>
          </c:cat>
          <c:val>
            <c:numRef>
              <c:f>'Graph All CYP'!$AP$3:$AT$3</c:f>
              <c:numCache>
                <c:formatCode>0.0</c:formatCode>
                <c:ptCount val="5"/>
                <c:pt idx="0">
                  <c:v>23.482983054287921</c:v>
                </c:pt>
                <c:pt idx="1">
                  <c:v>27.017932310081587</c:v>
                </c:pt>
                <c:pt idx="2">
                  <c:v>24.006761738906405</c:v>
                </c:pt>
                <c:pt idx="3">
                  <c:v>19.061016835258233</c:v>
                </c:pt>
                <c:pt idx="4">
                  <c:v>21.80967334085285</c:v>
                </c:pt>
              </c:numCache>
            </c:numRef>
          </c:val>
          <c:extLst>
            <c:ext xmlns:c16="http://schemas.microsoft.com/office/drawing/2014/chart" uri="{C3380CC4-5D6E-409C-BE32-E72D297353CC}">
              <c16:uniqueId val="{00000000-44F4-8844-839F-3BFA6239BC72}"/>
            </c:ext>
          </c:extLst>
        </c:ser>
        <c:ser>
          <c:idx val="1"/>
          <c:order val="1"/>
          <c:tx>
            <c:strRef>
              <c:f>'Graph All CYP'!$AO$4</c:f>
              <c:strCache>
                <c:ptCount val="1"/>
                <c:pt idx="0">
                  <c:v>Fitness Activities</c:v>
                </c:pt>
              </c:strCache>
            </c:strRef>
          </c:tx>
          <c:spPr>
            <a:solidFill>
              <a:schemeClr val="accent4"/>
            </a:solidFill>
            <a:ln w="9525">
              <a:solidFill>
                <a:schemeClr val="bg1"/>
              </a:solidFill>
            </a:ln>
            <a:effectLst/>
          </c:spPr>
          <c:cat>
            <c:strRef>
              <c:f>'Graph All CYP'!$AP$2:$AT$2</c:f>
              <c:strCache>
                <c:ptCount val="5"/>
                <c:pt idx="0">
                  <c:v>17-18</c:v>
                </c:pt>
                <c:pt idx="1">
                  <c:v>18-19</c:v>
                </c:pt>
                <c:pt idx="2">
                  <c:v>19-20</c:v>
                </c:pt>
                <c:pt idx="3">
                  <c:v>20-21</c:v>
                </c:pt>
                <c:pt idx="4">
                  <c:v>21-22</c:v>
                </c:pt>
              </c:strCache>
            </c:strRef>
          </c:cat>
          <c:val>
            <c:numRef>
              <c:f>'Graph All CYP'!$AP$4:$AT$4</c:f>
              <c:numCache>
                <c:formatCode>0.0</c:formatCode>
                <c:ptCount val="5"/>
                <c:pt idx="0">
                  <c:v>19.436431411714523</c:v>
                </c:pt>
                <c:pt idx="1">
                  <c:v>19.363064271300736</c:v>
                </c:pt>
                <c:pt idx="2">
                  <c:v>40.446632915262832</c:v>
                </c:pt>
                <c:pt idx="3">
                  <c:v>25.264684629357088</c:v>
                </c:pt>
                <c:pt idx="4">
                  <c:v>25.454505632151889</c:v>
                </c:pt>
              </c:numCache>
            </c:numRef>
          </c:val>
          <c:extLst>
            <c:ext xmlns:c16="http://schemas.microsoft.com/office/drawing/2014/chart" uri="{C3380CC4-5D6E-409C-BE32-E72D297353CC}">
              <c16:uniqueId val="{00000001-44F4-8844-839F-3BFA6239BC72}"/>
            </c:ext>
          </c:extLst>
        </c:ser>
        <c:ser>
          <c:idx val="2"/>
          <c:order val="2"/>
          <c:tx>
            <c:strRef>
              <c:f>'Graph All CYP'!$AO$5</c:f>
              <c:strCache>
                <c:ptCount val="1"/>
                <c:pt idx="0">
                  <c:v>Dance</c:v>
                </c:pt>
              </c:strCache>
            </c:strRef>
          </c:tx>
          <c:spPr>
            <a:solidFill>
              <a:schemeClr val="accent5"/>
            </a:solidFill>
            <a:ln w="9525">
              <a:solidFill>
                <a:schemeClr val="bg1"/>
              </a:solidFill>
            </a:ln>
            <a:effectLst/>
          </c:spPr>
          <c:cat>
            <c:strRef>
              <c:f>'Graph All CYP'!$AP$2:$AT$2</c:f>
              <c:strCache>
                <c:ptCount val="5"/>
                <c:pt idx="0">
                  <c:v>17-18</c:v>
                </c:pt>
                <c:pt idx="1">
                  <c:v>18-19</c:v>
                </c:pt>
                <c:pt idx="2">
                  <c:v>19-20</c:v>
                </c:pt>
                <c:pt idx="3">
                  <c:v>20-21</c:v>
                </c:pt>
                <c:pt idx="4">
                  <c:v>21-22</c:v>
                </c:pt>
              </c:strCache>
            </c:strRef>
          </c:cat>
          <c:val>
            <c:numRef>
              <c:f>'Graph All CYP'!$AP$5:$AT$5</c:f>
              <c:numCache>
                <c:formatCode>0.0</c:formatCode>
                <c:ptCount val="5"/>
                <c:pt idx="0">
                  <c:v>31.693543181643204</c:v>
                </c:pt>
                <c:pt idx="1">
                  <c:v>26.604932335032668</c:v>
                </c:pt>
                <c:pt idx="2">
                  <c:v>30.055660019468036</c:v>
                </c:pt>
                <c:pt idx="3">
                  <c:v>34.295335091187987</c:v>
                </c:pt>
                <c:pt idx="4">
                  <c:v>28.128842488688971</c:v>
                </c:pt>
              </c:numCache>
            </c:numRef>
          </c:val>
          <c:extLst>
            <c:ext xmlns:c16="http://schemas.microsoft.com/office/drawing/2014/chart" uri="{C3380CC4-5D6E-409C-BE32-E72D297353CC}">
              <c16:uniqueId val="{00000002-44F4-8844-839F-3BFA6239BC72}"/>
            </c:ext>
          </c:extLst>
        </c:ser>
        <c:ser>
          <c:idx val="3"/>
          <c:order val="3"/>
          <c:tx>
            <c:strRef>
              <c:f>'Graph All CYP'!$AO$6</c:f>
              <c:strCache>
                <c:ptCount val="1"/>
                <c:pt idx="0">
                  <c:v>Walking for leisure</c:v>
                </c:pt>
              </c:strCache>
            </c:strRef>
          </c:tx>
          <c:spPr>
            <a:solidFill>
              <a:schemeClr val="accent6"/>
            </a:solidFill>
            <a:ln w="9525">
              <a:solidFill>
                <a:schemeClr val="bg1"/>
              </a:solidFill>
            </a:ln>
            <a:effectLst/>
          </c:spPr>
          <c:cat>
            <c:strRef>
              <c:f>'Graph All CYP'!$AP$2:$AT$2</c:f>
              <c:strCache>
                <c:ptCount val="5"/>
                <c:pt idx="0">
                  <c:v>17-18</c:v>
                </c:pt>
                <c:pt idx="1">
                  <c:v>18-19</c:v>
                </c:pt>
                <c:pt idx="2">
                  <c:v>19-20</c:v>
                </c:pt>
                <c:pt idx="3">
                  <c:v>20-21</c:v>
                </c:pt>
                <c:pt idx="4">
                  <c:v>21-22</c:v>
                </c:pt>
              </c:strCache>
            </c:strRef>
          </c:cat>
          <c:val>
            <c:numRef>
              <c:f>'Graph All CYP'!$AP$6:$AT$6</c:f>
              <c:numCache>
                <c:formatCode>0.0</c:formatCode>
                <c:ptCount val="5"/>
                <c:pt idx="0">
                  <c:v>29.573021935408637</c:v>
                </c:pt>
                <c:pt idx="1">
                  <c:v>37.975131588547988</c:v>
                </c:pt>
                <c:pt idx="2">
                  <c:v>60.088106728347775</c:v>
                </c:pt>
                <c:pt idx="3">
                  <c:v>71.540764695566409</c:v>
                </c:pt>
                <c:pt idx="4">
                  <c:v>55.356786038290913</c:v>
                </c:pt>
              </c:numCache>
            </c:numRef>
          </c:val>
          <c:extLst>
            <c:ext xmlns:c16="http://schemas.microsoft.com/office/drawing/2014/chart" uri="{C3380CC4-5D6E-409C-BE32-E72D297353CC}">
              <c16:uniqueId val="{00000003-44F4-8844-839F-3BFA6239BC72}"/>
            </c:ext>
          </c:extLst>
        </c:ser>
        <c:ser>
          <c:idx val="4"/>
          <c:order val="4"/>
          <c:tx>
            <c:strRef>
              <c:f>'Graph All CYP'!$AO$7</c:f>
              <c:strCache>
                <c:ptCount val="1"/>
                <c:pt idx="0">
                  <c:v>Active Play</c:v>
                </c:pt>
              </c:strCache>
            </c:strRef>
          </c:tx>
          <c:spPr>
            <a:solidFill>
              <a:srgbClr val="BDA4C0"/>
            </a:solidFill>
            <a:ln w="9525">
              <a:solidFill>
                <a:schemeClr val="bg1"/>
              </a:solidFill>
            </a:ln>
            <a:effectLst/>
          </c:spPr>
          <c:cat>
            <c:strRef>
              <c:f>'Graph All CYP'!$AP$2:$AT$2</c:f>
              <c:strCache>
                <c:ptCount val="5"/>
                <c:pt idx="0">
                  <c:v>17-18</c:v>
                </c:pt>
                <c:pt idx="1">
                  <c:v>18-19</c:v>
                </c:pt>
                <c:pt idx="2">
                  <c:v>19-20</c:v>
                </c:pt>
                <c:pt idx="3">
                  <c:v>20-21</c:v>
                </c:pt>
                <c:pt idx="4">
                  <c:v>21-22</c:v>
                </c:pt>
              </c:strCache>
            </c:strRef>
          </c:cat>
          <c:val>
            <c:numRef>
              <c:f>'Graph All CYP'!$AP$7:$AT$7</c:f>
              <c:numCache>
                <c:formatCode>0.0</c:formatCode>
                <c:ptCount val="5"/>
                <c:pt idx="0">
                  <c:v>82.083271100431887</c:v>
                </c:pt>
                <c:pt idx="1">
                  <c:v>113.5014010204299</c:v>
                </c:pt>
                <c:pt idx="2">
                  <c:v>58.810151411439769</c:v>
                </c:pt>
                <c:pt idx="3">
                  <c:v>79.577712192728384</c:v>
                </c:pt>
                <c:pt idx="4">
                  <c:v>90.433060785078197</c:v>
                </c:pt>
              </c:numCache>
            </c:numRef>
          </c:val>
          <c:extLst>
            <c:ext xmlns:c16="http://schemas.microsoft.com/office/drawing/2014/chart" uri="{C3380CC4-5D6E-409C-BE32-E72D297353CC}">
              <c16:uniqueId val="{00000004-44F4-8844-839F-3BFA6239BC72}"/>
            </c:ext>
          </c:extLst>
        </c:ser>
        <c:ser>
          <c:idx val="5"/>
          <c:order val="5"/>
          <c:tx>
            <c:strRef>
              <c:f>'Graph All CYP'!$AO$8</c:f>
              <c:strCache>
                <c:ptCount val="1"/>
                <c:pt idx="0">
                  <c:v>Walking for travel</c:v>
                </c:pt>
              </c:strCache>
            </c:strRef>
          </c:tx>
          <c:spPr>
            <a:solidFill>
              <a:schemeClr val="tx2"/>
            </a:solidFill>
            <a:ln w="9525">
              <a:solidFill>
                <a:schemeClr val="bg1"/>
              </a:solidFill>
            </a:ln>
            <a:effectLst/>
          </c:spPr>
          <c:cat>
            <c:strRef>
              <c:f>'Graph All CYP'!$AP$2:$AT$2</c:f>
              <c:strCache>
                <c:ptCount val="5"/>
                <c:pt idx="0">
                  <c:v>17-18</c:v>
                </c:pt>
                <c:pt idx="1">
                  <c:v>18-19</c:v>
                </c:pt>
                <c:pt idx="2">
                  <c:v>19-20</c:v>
                </c:pt>
                <c:pt idx="3">
                  <c:v>20-21</c:v>
                </c:pt>
                <c:pt idx="4">
                  <c:v>21-22</c:v>
                </c:pt>
              </c:strCache>
            </c:strRef>
          </c:cat>
          <c:val>
            <c:numRef>
              <c:f>'Graph All CYP'!$AP$8:$AT$8</c:f>
              <c:numCache>
                <c:formatCode>0.0</c:formatCode>
                <c:ptCount val="5"/>
                <c:pt idx="0">
                  <c:v>61.438434049813502</c:v>
                </c:pt>
                <c:pt idx="1">
                  <c:v>81.210369240658011</c:v>
                </c:pt>
                <c:pt idx="2">
                  <c:v>78.357569176481803</c:v>
                </c:pt>
                <c:pt idx="3">
                  <c:v>102.50411207453126</c:v>
                </c:pt>
                <c:pt idx="4">
                  <c:v>109.04579999609969</c:v>
                </c:pt>
              </c:numCache>
            </c:numRef>
          </c:val>
          <c:extLst>
            <c:ext xmlns:c16="http://schemas.microsoft.com/office/drawing/2014/chart" uri="{C3380CC4-5D6E-409C-BE32-E72D297353CC}">
              <c16:uniqueId val="{00000005-44F4-8844-839F-3BFA6239BC72}"/>
            </c:ext>
          </c:extLst>
        </c:ser>
        <c:ser>
          <c:idx val="6"/>
          <c:order val="6"/>
          <c:tx>
            <c:strRef>
              <c:f>'Graph All CYP'!$AO$9</c:f>
              <c:strCache>
                <c:ptCount val="1"/>
                <c:pt idx="0">
                  <c:v>Sporting Activities</c:v>
                </c:pt>
              </c:strCache>
            </c:strRef>
          </c:tx>
          <c:spPr>
            <a:solidFill>
              <a:srgbClr val="7C4982"/>
            </a:solidFill>
            <a:ln w="9525">
              <a:solidFill>
                <a:schemeClr val="bg1"/>
              </a:solidFill>
            </a:ln>
            <a:effectLst/>
          </c:spPr>
          <c:cat>
            <c:strRef>
              <c:f>'Graph All CYP'!$AP$2:$AT$2</c:f>
              <c:strCache>
                <c:ptCount val="5"/>
                <c:pt idx="0">
                  <c:v>17-18</c:v>
                </c:pt>
                <c:pt idx="1">
                  <c:v>18-19</c:v>
                </c:pt>
                <c:pt idx="2">
                  <c:v>19-20</c:v>
                </c:pt>
                <c:pt idx="3">
                  <c:v>20-21</c:v>
                </c:pt>
                <c:pt idx="4">
                  <c:v>21-22</c:v>
                </c:pt>
              </c:strCache>
            </c:strRef>
          </c:cat>
          <c:val>
            <c:numRef>
              <c:f>'Graph All CYP'!$AP$9:$AT$9</c:f>
              <c:numCache>
                <c:formatCode>0.0</c:formatCode>
                <c:ptCount val="5"/>
                <c:pt idx="0">
                  <c:v>220.07606210697699</c:v>
                </c:pt>
                <c:pt idx="1">
                  <c:v>242.85736491526586</c:v>
                </c:pt>
                <c:pt idx="2">
                  <c:v>172.27178851293212</c:v>
                </c:pt>
                <c:pt idx="3">
                  <c:v>173.61922072263297</c:v>
                </c:pt>
                <c:pt idx="4">
                  <c:v>198.65113116730629</c:v>
                </c:pt>
              </c:numCache>
            </c:numRef>
          </c:val>
          <c:extLst>
            <c:ext xmlns:c16="http://schemas.microsoft.com/office/drawing/2014/chart" uri="{C3380CC4-5D6E-409C-BE32-E72D297353CC}">
              <c16:uniqueId val="{00000006-44F4-8844-839F-3BFA6239BC72}"/>
            </c:ext>
          </c:extLst>
        </c:ser>
        <c:dLbls>
          <c:showLegendKey val="0"/>
          <c:showVal val="0"/>
          <c:showCatName val="0"/>
          <c:showSerName val="0"/>
          <c:showPercent val="0"/>
          <c:showBubbleSize val="0"/>
        </c:dLbls>
        <c:axId val="488196752"/>
        <c:axId val="687833536"/>
      </c:areaChart>
      <c:catAx>
        <c:axId val="488196752"/>
        <c:scaling>
          <c:orientation val="minMax"/>
        </c:scaling>
        <c:delete val="1"/>
        <c:axPos val="b"/>
        <c:numFmt formatCode="General" sourceLinked="1"/>
        <c:majorTickMark val="out"/>
        <c:minorTickMark val="none"/>
        <c:tickLblPos val="nextTo"/>
        <c:crossAx val="687833536"/>
        <c:crosses val="autoZero"/>
        <c:auto val="1"/>
        <c:lblAlgn val="ctr"/>
        <c:lblOffset val="100"/>
        <c:noMultiLvlLbl val="0"/>
      </c:catAx>
      <c:valAx>
        <c:axId val="687833536"/>
        <c:scaling>
          <c:orientation val="minMax"/>
        </c:scaling>
        <c:delete val="1"/>
        <c:axPos val="l"/>
        <c:numFmt formatCode="0.0" sourceLinked="1"/>
        <c:majorTickMark val="none"/>
        <c:minorTickMark val="none"/>
        <c:tickLblPos val="nextTo"/>
        <c:crossAx val="488196752"/>
        <c:crosses val="autoZero"/>
        <c:crossBetween val="midCat"/>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Gender!$B$18</c:f>
          <c:strCache>
            <c:ptCount val="1"/>
            <c:pt idx="0">
              <c:v>Girl</c:v>
            </c:pt>
          </c:strCache>
        </c:strRef>
      </c:tx>
      <c:overlay val="0"/>
      <c:spPr>
        <a:noFill/>
        <a:ln>
          <a:noFill/>
        </a:ln>
        <a:effectLst/>
      </c:spPr>
      <c:txPr>
        <a:bodyPr rot="0" spcFirstLastPara="1" vertOverflow="ellipsis" vert="horz" wrap="square" anchor="ctr" anchorCtr="1"/>
        <a:lstStyle/>
        <a:p>
          <a:pPr>
            <a:defRPr sz="28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2.1045900190311263E-2"/>
          <c:y val="7.6173400860103754E-2"/>
          <c:w val="0.9441624365482234"/>
          <c:h val="0.78878562714871914"/>
        </c:manualLayout>
      </c:layout>
      <c:lineChart>
        <c:grouping val="standard"/>
        <c:varyColors val="0"/>
        <c:ser>
          <c:idx val="1"/>
          <c:order val="0"/>
          <c:tx>
            <c:strRef>
              <c:f>Gender!$A$21</c:f>
              <c:strCache>
                <c:ptCount val="1"/>
                <c:pt idx="0">
                  <c:v>Outside School</c:v>
                </c:pt>
              </c:strCache>
            </c:strRef>
          </c:tx>
          <c:spPr>
            <a:ln w="25400" cap="rnd">
              <a:solidFill>
                <a:schemeClr val="accent6"/>
              </a:solidFill>
              <a:prstDash val="sysDash"/>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8EA-FE45-BD2E-73D46AD57342}"/>
                </c:ext>
              </c:extLst>
            </c:dLbl>
            <c:dLbl>
              <c:idx val="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8EA-FE45-BD2E-73D46AD57342}"/>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8EA-FE45-BD2E-73D46AD57342}"/>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accent6"/>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Gender!$C$13:$G$13</c:f>
              <c:strCache>
                <c:ptCount val="5"/>
                <c:pt idx="0">
                  <c:v>17-18</c:v>
                </c:pt>
                <c:pt idx="1">
                  <c:v>18-19</c:v>
                </c:pt>
                <c:pt idx="2">
                  <c:v>19-20</c:v>
                </c:pt>
                <c:pt idx="3">
                  <c:v>20-21</c:v>
                </c:pt>
                <c:pt idx="4">
                  <c:v>21-22</c:v>
                </c:pt>
              </c:strCache>
            </c:strRef>
          </c:cat>
          <c:val>
            <c:numRef>
              <c:f>Gender!$C$21:$G$21</c:f>
              <c:numCache>
                <c:formatCode>0%</c:formatCode>
                <c:ptCount val="5"/>
                <c:pt idx="0">
                  <c:v>0.54244112476879347</c:v>
                </c:pt>
                <c:pt idx="1">
                  <c:v>0.51500950679337376</c:v>
                </c:pt>
                <c:pt idx="2">
                  <c:v>0.49398079652816068</c:v>
                </c:pt>
                <c:pt idx="3">
                  <c:v>0.56155690031834904</c:v>
                </c:pt>
                <c:pt idx="4">
                  <c:v>0.58618833295700712</c:v>
                </c:pt>
              </c:numCache>
            </c:numRef>
          </c:val>
          <c:smooth val="1"/>
          <c:extLst>
            <c:ext xmlns:c16="http://schemas.microsoft.com/office/drawing/2014/chart" uri="{C3380CC4-5D6E-409C-BE32-E72D297353CC}">
              <c16:uniqueId val="{00000003-88EA-FE45-BD2E-73D46AD57342}"/>
            </c:ext>
          </c:extLst>
        </c:ser>
        <c:ser>
          <c:idx val="2"/>
          <c:order val="1"/>
          <c:tx>
            <c:strRef>
              <c:f>Gender!$A$19</c:f>
              <c:strCache>
                <c:ptCount val="1"/>
                <c:pt idx="0">
                  <c:v>Everywhere</c:v>
                </c:pt>
              </c:strCache>
            </c:strRef>
          </c:tx>
          <c:spPr>
            <a:ln w="76200" cap="rnd">
              <a:solidFill>
                <a:schemeClr val="accent5">
                  <a:alpha val="50000"/>
                </a:schemeClr>
              </a:solidFill>
              <a:prstDash val="solid"/>
              <a:round/>
            </a:ln>
            <a:effectLst/>
          </c:spPr>
          <c:marker>
            <c:symbol val="circle"/>
            <c:size val="10"/>
            <c:spPr>
              <a:solidFill>
                <a:schemeClr val="accent5"/>
              </a:solidFill>
              <a:ln w="12700">
                <a:solidFill>
                  <a:schemeClr val="bg1"/>
                </a:solidFill>
              </a:ln>
              <a:effectLst/>
            </c:spPr>
          </c:marker>
          <c:dLbls>
            <c:dLbl>
              <c:idx val="0"/>
              <c:layout>
                <c:manualLayout>
                  <c:x val="-8.637423452535882E-2"/>
                  <c:y val="-5.716732591524650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8EA-FE45-BD2E-73D46AD57342}"/>
                </c:ext>
              </c:extLst>
            </c:dLbl>
            <c:dLbl>
              <c:idx val="1"/>
              <c:delete val="1"/>
              <c:extLst>
                <c:ext xmlns:c15="http://schemas.microsoft.com/office/drawing/2012/chart" uri="{CE6537A1-D6FC-4f65-9D91-7224C49458BB}"/>
                <c:ext xmlns:c16="http://schemas.microsoft.com/office/drawing/2014/chart" uri="{C3380CC4-5D6E-409C-BE32-E72D297353CC}">
                  <c16:uniqueId val="{00000005-88EA-FE45-BD2E-73D46AD57342}"/>
                </c:ext>
              </c:extLst>
            </c:dLbl>
            <c:dLbl>
              <c:idx val="2"/>
              <c:delete val="1"/>
              <c:extLst>
                <c:ext xmlns:c15="http://schemas.microsoft.com/office/drawing/2012/chart" uri="{CE6537A1-D6FC-4f65-9D91-7224C49458BB}"/>
                <c:ext xmlns:c16="http://schemas.microsoft.com/office/drawing/2014/chart" uri="{C3380CC4-5D6E-409C-BE32-E72D297353CC}">
                  <c16:uniqueId val="{00000006-88EA-FE45-BD2E-73D46AD57342}"/>
                </c:ext>
              </c:extLst>
            </c:dLbl>
            <c:dLbl>
              <c:idx val="3"/>
              <c:delete val="1"/>
              <c:extLst>
                <c:ext xmlns:c15="http://schemas.microsoft.com/office/drawing/2012/chart" uri="{CE6537A1-D6FC-4f65-9D91-7224C49458BB}"/>
                <c:ext xmlns:c16="http://schemas.microsoft.com/office/drawing/2014/chart" uri="{C3380CC4-5D6E-409C-BE32-E72D297353CC}">
                  <c16:uniqueId val="{00000007-88EA-FE45-BD2E-73D46AD57342}"/>
                </c:ext>
              </c:extLst>
            </c:dLbl>
            <c:dLbl>
              <c:idx val="4"/>
              <c:layout>
                <c:manualLayout>
                  <c:x val="-7.5026781156003072E-2"/>
                  <c:y val="-4.15178736460759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8EA-FE45-BD2E-73D46AD57342}"/>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accent4"/>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Gender!$C$13:$G$13</c:f>
              <c:strCache>
                <c:ptCount val="5"/>
                <c:pt idx="0">
                  <c:v>17-18</c:v>
                </c:pt>
                <c:pt idx="1">
                  <c:v>18-19</c:v>
                </c:pt>
                <c:pt idx="2">
                  <c:v>19-20</c:v>
                </c:pt>
                <c:pt idx="3">
                  <c:v>20-21</c:v>
                </c:pt>
                <c:pt idx="4">
                  <c:v>21-22</c:v>
                </c:pt>
              </c:strCache>
            </c:strRef>
          </c:cat>
          <c:val>
            <c:numRef>
              <c:f>Gender!$C$19:$G$19</c:f>
              <c:numCache>
                <c:formatCode>0%</c:formatCode>
                <c:ptCount val="5"/>
                <c:pt idx="0">
                  <c:v>0.43761372897880646</c:v>
                </c:pt>
                <c:pt idx="1">
                  <c:v>0.40993925633285527</c:v>
                </c:pt>
                <c:pt idx="2">
                  <c:v>0.42851778302503218</c:v>
                </c:pt>
                <c:pt idx="3">
                  <c:v>0.49418446738331046</c:v>
                </c:pt>
                <c:pt idx="4">
                  <c:v>0.46239675843154138</c:v>
                </c:pt>
              </c:numCache>
            </c:numRef>
          </c:val>
          <c:smooth val="1"/>
          <c:extLst>
            <c:ext xmlns:c16="http://schemas.microsoft.com/office/drawing/2014/chart" uri="{C3380CC4-5D6E-409C-BE32-E72D297353CC}">
              <c16:uniqueId val="{00000009-88EA-FE45-BD2E-73D46AD57342}"/>
            </c:ext>
          </c:extLst>
        </c:ser>
        <c:ser>
          <c:idx val="0"/>
          <c:order val="2"/>
          <c:tx>
            <c:strRef>
              <c:f>Gender!$A$20</c:f>
              <c:strCache>
                <c:ptCount val="1"/>
                <c:pt idx="0">
                  <c:v>At School</c:v>
                </c:pt>
              </c:strCache>
            </c:strRef>
          </c:tx>
          <c:spPr>
            <a:ln w="25400" cap="rnd">
              <a:solidFill>
                <a:srgbClr val="7C4982"/>
              </a:solidFill>
              <a:prstDash val="sysDash"/>
              <a:round/>
            </a:ln>
            <a:effectLst/>
          </c:spPr>
          <c:marker>
            <c:symbol val="none"/>
          </c:marker>
          <c:dLbls>
            <c:dLbl>
              <c:idx val="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8EA-FE45-BD2E-73D46AD57342}"/>
                </c:ext>
              </c:extLst>
            </c:dLbl>
            <c:dLbl>
              <c:idx val="2"/>
              <c:layout>
                <c:manualLayout>
                  <c:x val="-0.18134404140191809"/>
                  <c:y val="2.3866030830653213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8EA-FE45-BD2E-73D46AD57342}"/>
                </c:ext>
              </c:extLst>
            </c:dLbl>
            <c:dLbl>
              <c:idx val="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8EA-FE45-BD2E-73D46AD57342}"/>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7C4982"/>
                    </a:solidFill>
                    <a:latin typeface="+mn-lt"/>
                    <a:ea typeface="+mn-ea"/>
                    <a:cs typeface="+mn-cs"/>
                  </a:defRPr>
                </a:pPr>
                <a:endParaRPr lang="en-US"/>
              </a:p>
            </c:txPr>
            <c:dLblPos val="b"/>
            <c:showLegendKey val="0"/>
            <c:showVal val="0"/>
            <c:showCatName val="0"/>
            <c:showSerName val="0"/>
            <c:showPercent val="0"/>
            <c:showBubbleSize val="0"/>
            <c:extLst>
              <c:ext xmlns:c15="http://schemas.microsoft.com/office/drawing/2012/chart" uri="{CE6537A1-D6FC-4f65-9D91-7224C49458BB}">
                <c15:showLeaderLines val="0"/>
              </c:ext>
            </c:extLst>
          </c:dLbls>
          <c:cat>
            <c:strRef>
              <c:f>Gender!$C$13:$G$13</c:f>
              <c:strCache>
                <c:ptCount val="5"/>
                <c:pt idx="0">
                  <c:v>17-18</c:v>
                </c:pt>
                <c:pt idx="1">
                  <c:v>18-19</c:v>
                </c:pt>
                <c:pt idx="2">
                  <c:v>19-20</c:v>
                </c:pt>
                <c:pt idx="3">
                  <c:v>20-21</c:v>
                </c:pt>
                <c:pt idx="4">
                  <c:v>21-22</c:v>
                </c:pt>
              </c:strCache>
            </c:strRef>
          </c:cat>
          <c:val>
            <c:numRef>
              <c:f>Gender!$C$20:$G$20</c:f>
              <c:numCache>
                <c:formatCode>0%</c:formatCode>
                <c:ptCount val="5"/>
                <c:pt idx="0">
                  <c:v>0.40792659087176841</c:v>
                </c:pt>
                <c:pt idx="1">
                  <c:v>0.35427782185927054</c:v>
                </c:pt>
                <c:pt idx="2">
                  <c:v>0.4631188213704262</c:v>
                </c:pt>
                <c:pt idx="3">
                  <c:v>0.48297682339927628</c:v>
                </c:pt>
                <c:pt idx="4">
                  <c:v>0.39406825090157882</c:v>
                </c:pt>
              </c:numCache>
            </c:numRef>
          </c:val>
          <c:smooth val="1"/>
          <c:extLst>
            <c:ext xmlns:c16="http://schemas.microsoft.com/office/drawing/2014/chart" uri="{C3380CC4-5D6E-409C-BE32-E72D297353CC}">
              <c16:uniqueId val="{0000000D-88EA-FE45-BD2E-73D46AD57342}"/>
            </c:ext>
          </c:extLst>
        </c:ser>
        <c:dLbls>
          <c:showLegendKey val="0"/>
          <c:showVal val="0"/>
          <c:showCatName val="0"/>
          <c:showSerName val="0"/>
          <c:showPercent val="0"/>
          <c:showBubbleSize val="0"/>
        </c:dLbls>
        <c:smooth val="0"/>
        <c:axId val="589274384"/>
        <c:axId val="589273400"/>
      </c:lineChart>
      <c:catAx>
        <c:axId val="589274384"/>
        <c:scaling>
          <c:orientation val="minMax"/>
        </c:scaling>
        <c:delete val="0"/>
        <c:axPos val="b"/>
        <c:numFmt formatCode="General" sourceLinked="1"/>
        <c:majorTickMark val="out"/>
        <c:minorTickMark val="none"/>
        <c:tickLblPos val="nextTo"/>
        <c:spPr>
          <a:noFill/>
          <a:ln w="19050" cap="flat" cmpd="sng" algn="ctr">
            <a:no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589273400"/>
        <c:crosses val="autoZero"/>
        <c:auto val="1"/>
        <c:lblAlgn val="ctr"/>
        <c:lblOffset val="100"/>
        <c:noMultiLvlLbl val="0"/>
      </c:catAx>
      <c:valAx>
        <c:axId val="589273400"/>
        <c:scaling>
          <c:orientation val="minMax"/>
          <c:max val="0.8"/>
        </c:scaling>
        <c:delete val="1"/>
        <c:axPos val="l"/>
        <c:numFmt formatCode="0%" sourceLinked="0"/>
        <c:majorTickMark val="out"/>
        <c:minorTickMark val="none"/>
        <c:tickLblPos val="nextTo"/>
        <c:crossAx val="5892743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045900190311263E-2"/>
          <c:y val="7.6173400860103754E-2"/>
          <c:w val="0.9441624365482234"/>
          <c:h val="0.78878562714871914"/>
        </c:manualLayout>
      </c:layout>
      <c:lineChart>
        <c:grouping val="standard"/>
        <c:varyColors val="0"/>
        <c:ser>
          <c:idx val="1"/>
          <c:order val="0"/>
          <c:tx>
            <c:strRef>
              <c:f>'Primary and secondary'!$A$21</c:f>
              <c:strCache>
                <c:ptCount val="1"/>
                <c:pt idx="0">
                  <c:v>Outside School</c:v>
                </c:pt>
              </c:strCache>
            </c:strRef>
          </c:tx>
          <c:spPr>
            <a:ln w="25400" cap="rnd">
              <a:solidFill>
                <a:schemeClr val="accent6"/>
              </a:solidFill>
              <a:prstDash val="sysDash"/>
              <a:round/>
            </a:ln>
            <a:effectLst/>
          </c:spPr>
          <c:marker>
            <c:symbol val="none"/>
          </c:marker>
          <c:cat>
            <c:strRef>
              <c:f>'Primary and secondary'!$C$13:$G$13</c:f>
              <c:strCache>
                <c:ptCount val="5"/>
                <c:pt idx="0">
                  <c:v>17-18</c:v>
                </c:pt>
                <c:pt idx="1">
                  <c:v>18-19</c:v>
                </c:pt>
                <c:pt idx="2">
                  <c:v>19-20</c:v>
                </c:pt>
                <c:pt idx="3">
                  <c:v>20-21</c:v>
                </c:pt>
                <c:pt idx="4">
                  <c:v>21-22</c:v>
                </c:pt>
              </c:strCache>
            </c:strRef>
          </c:cat>
          <c:val>
            <c:numRef>
              <c:f>'Primary and secondary'!$C$21:$G$21</c:f>
              <c:numCache>
                <c:formatCode>0%</c:formatCode>
                <c:ptCount val="5"/>
                <c:pt idx="0">
                  <c:v>0.51570045166376099</c:v>
                </c:pt>
                <c:pt idx="1">
                  <c:v>0.54379384022952737</c:v>
                </c:pt>
                <c:pt idx="2">
                  <c:v>0.58068080595226623</c:v>
                </c:pt>
                <c:pt idx="3">
                  <c:v>0.53952038158255056</c:v>
                </c:pt>
                <c:pt idx="4">
                  <c:v>0.52439833392526958</c:v>
                </c:pt>
              </c:numCache>
            </c:numRef>
          </c:val>
          <c:smooth val="1"/>
          <c:extLst>
            <c:ext xmlns:c16="http://schemas.microsoft.com/office/drawing/2014/chart" uri="{C3380CC4-5D6E-409C-BE32-E72D297353CC}">
              <c16:uniqueId val="{00000000-01A1-4A9E-B13D-8908C69211B4}"/>
            </c:ext>
          </c:extLst>
        </c:ser>
        <c:ser>
          <c:idx val="2"/>
          <c:order val="1"/>
          <c:tx>
            <c:strRef>
              <c:f>'Primary and secondary'!$A$19</c:f>
              <c:strCache>
                <c:ptCount val="1"/>
                <c:pt idx="0">
                  <c:v>Everywhere</c:v>
                </c:pt>
              </c:strCache>
            </c:strRef>
          </c:tx>
          <c:spPr>
            <a:ln w="76200" cap="rnd">
              <a:solidFill>
                <a:schemeClr val="accent5">
                  <a:alpha val="50000"/>
                </a:schemeClr>
              </a:solidFill>
              <a:prstDash val="solid"/>
              <a:round/>
            </a:ln>
            <a:effectLst/>
          </c:spPr>
          <c:marker>
            <c:symbol val="circle"/>
            <c:size val="10"/>
            <c:spPr>
              <a:solidFill>
                <a:schemeClr val="accent5"/>
              </a:solidFill>
              <a:ln w="12700">
                <a:solidFill>
                  <a:schemeClr val="bg1"/>
                </a:solidFill>
              </a:ln>
              <a:effectLst/>
            </c:spPr>
          </c:marker>
          <c:cat>
            <c:strRef>
              <c:f>'Primary and secondary'!$C$13:$G$13</c:f>
              <c:strCache>
                <c:ptCount val="5"/>
                <c:pt idx="0">
                  <c:v>17-18</c:v>
                </c:pt>
                <c:pt idx="1">
                  <c:v>18-19</c:v>
                </c:pt>
                <c:pt idx="2">
                  <c:v>19-20</c:v>
                </c:pt>
                <c:pt idx="3">
                  <c:v>20-21</c:v>
                </c:pt>
                <c:pt idx="4">
                  <c:v>21-22</c:v>
                </c:pt>
              </c:strCache>
            </c:strRef>
          </c:cat>
          <c:val>
            <c:numRef>
              <c:f>'Primary and secondary'!$C$19:$G$19</c:f>
              <c:numCache>
                <c:formatCode>0%</c:formatCode>
                <c:ptCount val="5"/>
                <c:pt idx="0">
                  <c:v>0.4219988636571953</c:v>
                </c:pt>
                <c:pt idx="1">
                  <c:v>0.42774639259634617</c:v>
                </c:pt>
                <c:pt idx="2">
                  <c:v>0.50073026581845381</c:v>
                </c:pt>
                <c:pt idx="3">
                  <c:v>0.46079721603840496</c:v>
                </c:pt>
                <c:pt idx="4">
                  <c:v>0.46026246357855644</c:v>
                </c:pt>
              </c:numCache>
            </c:numRef>
          </c:val>
          <c:smooth val="1"/>
          <c:extLst>
            <c:ext xmlns:c16="http://schemas.microsoft.com/office/drawing/2014/chart" uri="{C3380CC4-5D6E-409C-BE32-E72D297353CC}">
              <c16:uniqueId val="{00000001-01A1-4A9E-B13D-8908C69211B4}"/>
            </c:ext>
          </c:extLst>
        </c:ser>
        <c:ser>
          <c:idx val="0"/>
          <c:order val="2"/>
          <c:tx>
            <c:strRef>
              <c:f>'Primary and secondary'!$A$20</c:f>
              <c:strCache>
                <c:ptCount val="1"/>
                <c:pt idx="0">
                  <c:v>At School</c:v>
                </c:pt>
              </c:strCache>
            </c:strRef>
          </c:tx>
          <c:spPr>
            <a:ln w="25400" cap="rnd">
              <a:solidFill>
                <a:srgbClr val="7C4982"/>
              </a:solidFill>
              <a:prstDash val="sysDash"/>
              <a:round/>
            </a:ln>
            <a:effectLst/>
          </c:spPr>
          <c:marker>
            <c:symbol val="none"/>
          </c:marker>
          <c:cat>
            <c:strRef>
              <c:f>'Primary and secondary'!$C$13:$G$13</c:f>
              <c:strCache>
                <c:ptCount val="5"/>
                <c:pt idx="0">
                  <c:v>17-18</c:v>
                </c:pt>
                <c:pt idx="1">
                  <c:v>18-19</c:v>
                </c:pt>
                <c:pt idx="2">
                  <c:v>19-20</c:v>
                </c:pt>
                <c:pt idx="3">
                  <c:v>20-21</c:v>
                </c:pt>
                <c:pt idx="4">
                  <c:v>21-22</c:v>
                </c:pt>
              </c:strCache>
            </c:strRef>
          </c:cat>
          <c:val>
            <c:numRef>
              <c:f>'Primary and secondary'!$C$20:$G$20</c:f>
              <c:numCache>
                <c:formatCode>0%</c:formatCode>
                <c:ptCount val="5"/>
                <c:pt idx="0">
                  <c:v>0.3928375976039839</c:v>
                </c:pt>
                <c:pt idx="1">
                  <c:v>0.39597919450814295</c:v>
                </c:pt>
                <c:pt idx="2">
                  <c:v>0.50239644862829436</c:v>
                </c:pt>
                <c:pt idx="3">
                  <c:v>0.50291666347913866</c:v>
                </c:pt>
                <c:pt idx="4">
                  <c:v>0.47567865161815243</c:v>
                </c:pt>
              </c:numCache>
            </c:numRef>
          </c:val>
          <c:smooth val="1"/>
          <c:extLst>
            <c:ext xmlns:c16="http://schemas.microsoft.com/office/drawing/2014/chart" uri="{C3380CC4-5D6E-409C-BE32-E72D297353CC}">
              <c16:uniqueId val="{00000002-01A1-4A9E-B13D-8908C69211B4}"/>
            </c:ext>
          </c:extLst>
        </c:ser>
        <c:dLbls>
          <c:showLegendKey val="0"/>
          <c:showVal val="0"/>
          <c:showCatName val="0"/>
          <c:showSerName val="0"/>
          <c:showPercent val="0"/>
          <c:showBubbleSize val="0"/>
        </c:dLbls>
        <c:smooth val="0"/>
        <c:axId val="589274384"/>
        <c:axId val="589273400"/>
      </c:lineChart>
      <c:catAx>
        <c:axId val="589274384"/>
        <c:scaling>
          <c:orientation val="minMax"/>
        </c:scaling>
        <c:delete val="1"/>
        <c:axPos val="b"/>
        <c:numFmt formatCode="General" sourceLinked="1"/>
        <c:majorTickMark val="out"/>
        <c:minorTickMark val="none"/>
        <c:tickLblPos val="nextTo"/>
        <c:crossAx val="589273400"/>
        <c:crosses val="autoZero"/>
        <c:auto val="1"/>
        <c:lblAlgn val="ctr"/>
        <c:lblOffset val="100"/>
        <c:noMultiLvlLbl val="0"/>
      </c:catAx>
      <c:valAx>
        <c:axId val="589273400"/>
        <c:scaling>
          <c:orientation val="minMax"/>
          <c:max val="0.8"/>
        </c:scaling>
        <c:delete val="1"/>
        <c:axPos val="l"/>
        <c:numFmt formatCode="0%" sourceLinked="0"/>
        <c:majorTickMark val="out"/>
        <c:minorTickMark val="none"/>
        <c:tickLblPos val="nextTo"/>
        <c:crossAx val="589274384"/>
        <c:crosses val="autoZero"/>
        <c:crossBetween val="between"/>
      </c:valAx>
      <c:spPr>
        <a:noFill/>
        <a:ln>
          <a:noFill/>
        </a:ln>
        <a:effectLst/>
      </c:spPr>
    </c:plotArea>
    <c:legend>
      <c:legendPos val="b"/>
      <c:layout>
        <c:manualLayout>
          <c:xMode val="edge"/>
          <c:yMode val="edge"/>
          <c:x val="0"/>
          <c:y val="3.2333986420711502E-2"/>
          <c:w val="0.99373982556886831"/>
          <c:h val="0.94888667085628386"/>
        </c:manualLayout>
      </c:layout>
      <c:overlay val="0"/>
      <c:spPr>
        <a:solidFill>
          <a:schemeClr val="bg1"/>
        </a:solid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'Primary and secondary'!$B$13</c:f>
          <c:strCache>
            <c:ptCount val="1"/>
            <c:pt idx="0">
              <c:v>Primary (years 3-6)</c:v>
            </c:pt>
          </c:strCache>
        </c:strRef>
      </c:tx>
      <c:overlay val="0"/>
      <c:spPr>
        <a:noFill/>
        <a:ln>
          <a:noFill/>
        </a:ln>
        <a:effectLst/>
      </c:spPr>
      <c:txPr>
        <a:bodyPr rot="0" spcFirstLastPara="1" vertOverflow="ellipsis" vert="horz" wrap="square" anchor="ctr" anchorCtr="1"/>
        <a:lstStyle/>
        <a:p>
          <a:pPr>
            <a:defRPr sz="28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2.1045900190311263E-2"/>
          <c:y val="7.6173400860103754E-2"/>
          <c:w val="0.9441624365482234"/>
          <c:h val="0.78878562714871914"/>
        </c:manualLayout>
      </c:layout>
      <c:lineChart>
        <c:grouping val="standard"/>
        <c:varyColors val="0"/>
        <c:ser>
          <c:idx val="1"/>
          <c:order val="0"/>
          <c:tx>
            <c:strRef>
              <c:f>'Primary and secondary'!$A$16</c:f>
              <c:strCache>
                <c:ptCount val="1"/>
                <c:pt idx="0">
                  <c:v>Outside School</c:v>
                </c:pt>
              </c:strCache>
            </c:strRef>
          </c:tx>
          <c:spPr>
            <a:ln w="25400" cap="rnd">
              <a:solidFill>
                <a:schemeClr val="accent6"/>
              </a:solidFill>
              <a:prstDash val="sysDash"/>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0-B70A-B84C-B82A-9711A3EA870D}"/>
                </c:ext>
              </c:extLst>
            </c:dLbl>
            <c:dLbl>
              <c:idx val="3"/>
              <c:delete val="1"/>
              <c:extLst>
                <c:ext xmlns:c15="http://schemas.microsoft.com/office/drawing/2012/chart" uri="{CE6537A1-D6FC-4f65-9D91-7224C49458BB}"/>
                <c:ext xmlns:c16="http://schemas.microsoft.com/office/drawing/2014/chart" uri="{C3380CC4-5D6E-409C-BE32-E72D297353CC}">
                  <c16:uniqueId val="{00000001-B70A-B84C-B82A-9711A3EA870D}"/>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accent6"/>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'Primary and secondary'!$C$13:$G$13</c:f>
              <c:strCache>
                <c:ptCount val="5"/>
                <c:pt idx="0">
                  <c:v>17-18</c:v>
                </c:pt>
                <c:pt idx="1">
                  <c:v>18-19</c:v>
                </c:pt>
                <c:pt idx="2">
                  <c:v>19-20</c:v>
                </c:pt>
                <c:pt idx="3">
                  <c:v>20-21</c:v>
                </c:pt>
                <c:pt idx="4">
                  <c:v>21-22</c:v>
                </c:pt>
              </c:strCache>
            </c:strRef>
          </c:cat>
          <c:val>
            <c:numRef>
              <c:f>'Primary and secondary'!$C$16:$G$16</c:f>
              <c:numCache>
                <c:formatCode>0%</c:formatCode>
                <c:ptCount val="5"/>
                <c:pt idx="0">
                  <c:v>0.51313407199697181</c:v>
                </c:pt>
                <c:pt idx="1">
                  <c:v>0.617013992233444</c:v>
                </c:pt>
                <c:pt idx="3">
                  <c:v>0.45805733479394745</c:v>
                </c:pt>
                <c:pt idx="4">
                  <c:v>0.52172009353570714</c:v>
                </c:pt>
              </c:numCache>
            </c:numRef>
          </c:val>
          <c:smooth val="1"/>
          <c:extLst>
            <c:ext xmlns:c16="http://schemas.microsoft.com/office/drawing/2014/chart" uri="{C3380CC4-5D6E-409C-BE32-E72D297353CC}">
              <c16:uniqueId val="{00000002-B70A-B84C-B82A-9711A3EA870D}"/>
            </c:ext>
          </c:extLst>
        </c:ser>
        <c:ser>
          <c:idx val="2"/>
          <c:order val="1"/>
          <c:tx>
            <c:strRef>
              <c:f>'Primary and secondary'!$A$14</c:f>
              <c:strCache>
                <c:ptCount val="1"/>
                <c:pt idx="0">
                  <c:v>Everywhere</c:v>
                </c:pt>
              </c:strCache>
            </c:strRef>
          </c:tx>
          <c:spPr>
            <a:ln w="76200" cap="rnd">
              <a:solidFill>
                <a:schemeClr val="accent5">
                  <a:alpha val="50000"/>
                </a:schemeClr>
              </a:solidFill>
              <a:prstDash val="solid"/>
              <a:round/>
            </a:ln>
            <a:effectLst/>
          </c:spPr>
          <c:marker>
            <c:symbol val="circle"/>
            <c:size val="10"/>
            <c:spPr>
              <a:solidFill>
                <a:schemeClr val="accent5"/>
              </a:solidFill>
              <a:ln w="12700">
                <a:solidFill>
                  <a:schemeClr val="bg1"/>
                </a:solidFill>
              </a:ln>
              <a:effectLst/>
            </c:spPr>
          </c:marker>
          <c:dLbls>
            <c:dLbl>
              <c:idx val="0"/>
              <c:layout>
                <c:manualLayout>
                  <c:x val="-0.10975006990105618"/>
                  <c:y val="-2.27385309230712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70A-B84C-B82A-9711A3EA870D}"/>
                </c:ext>
              </c:extLst>
            </c:dLbl>
            <c:dLbl>
              <c:idx val="1"/>
              <c:delete val="1"/>
              <c:extLst>
                <c:ext xmlns:c15="http://schemas.microsoft.com/office/drawing/2012/chart" uri="{CE6537A1-D6FC-4f65-9D91-7224C49458BB}"/>
                <c:ext xmlns:c16="http://schemas.microsoft.com/office/drawing/2014/chart" uri="{C3380CC4-5D6E-409C-BE32-E72D297353CC}">
                  <c16:uniqueId val="{00000004-B70A-B84C-B82A-9711A3EA870D}"/>
                </c:ext>
              </c:extLst>
            </c:dLbl>
            <c:dLbl>
              <c:idx val="2"/>
              <c:delete val="1"/>
              <c:extLst>
                <c:ext xmlns:c15="http://schemas.microsoft.com/office/drawing/2012/chart" uri="{CE6537A1-D6FC-4f65-9D91-7224C49458BB}"/>
                <c:ext xmlns:c16="http://schemas.microsoft.com/office/drawing/2014/chart" uri="{C3380CC4-5D6E-409C-BE32-E72D297353CC}">
                  <c16:uniqueId val="{00000005-B70A-B84C-B82A-9711A3EA870D}"/>
                </c:ext>
              </c:extLst>
            </c:dLbl>
            <c:dLbl>
              <c:idx val="3"/>
              <c:delete val="1"/>
              <c:extLst>
                <c:ext xmlns:c15="http://schemas.microsoft.com/office/drawing/2012/chart" uri="{CE6537A1-D6FC-4f65-9D91-7224C49458BB}"/>
                <c:ext xmlns:c16="http://schemas.microsoft.com/office/drawing/2014/chart" uri="{C3380CC4-5D6E-409C-BE32-E72D297353CC}">
                  <c16:uniqueId val="{00000006-B70A-B84C-B82A-9711A3EA870D}"/>
                </c:ext>
              </c:extLst>
            </c:dLbl>
            <c:dLbl>
              <c:idx val="4"/>
              <c:layout>
                <c:manualLayout>
                  <c:x val="-2.9684047226055672E-2"/>
                  <c:y val="-3.83879831922418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70A-B84C-B82A-9711A3EA870D}"/>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accent5"/>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'Primary and secondary'!$C$13:$G$13</c:f>
              <c:strCache>
                <c:ptCount val="5"/>
                <c:pt idx="0">
                  <c:v>17-18</c:v>
                </c:pt>
                <c:pt idx="1">
                  <c:v>18-19</c:v>
                </c:pt>
                <c:pt idx="2">
                  <c:v>19-20</c:v>
                </c:pt>
                <c:pt idx="3">
                  <c:v>20-21</c:v>
                </c:pt>
                <c:pt idx="4">
                  <c:v>21-22</c:v>
                </c:pt>
              </c:strCache>
            </c:strRef>
          </c:cat>
          <c:val>
            <c:numRef>
              <c:f>'Primary and secondary'!$C$14:$G$14</c:f>
              <c:numCache>
                <c:formatCode>0%</c:formatCode>
                <c:ptCount val="5"/>
                <c:pt idx="0">
                  <c:v>0.44756332871539767</c:v>
                </c:pt>
                <c:pt idx="1">
                  <c:v>0.48494096993360075</c:v>
                </c:pt>
                <c:pt idx="3">
                  <c:v>0.41901339323319536</c:v>
                </c:pt>
                <c:pt idx="4">
                  <c:v>0.45394344203487924</c:v>
                </c:pt>
              </c:numCache>
            </c:numRef>
          </c:val>
          <c:smooth val="1"/>
          <c:extLst>
            <c:ext xmlns:c16="http://schemas.microsoft.com/office/drawing/2014/chart" uri="{C3380CC4-5D6E-409C-BE32-E72D297353CC}">
              <c16:uniqueId val="{00000008-B70A-B84C-B82A-9711A3EA870D}"/>
            </c:ext>
          </c:extLst>
        </c:ser>
        <c:ser>
          <c:idx val="0"/>
          <c:order val="2"/>
          <c:tx>
            <c:strRef>
              <c:f>'Primary and secondary'!$A$15</c:f>
              <c:strCache>
                <c:ptCount val="1"/>
                <c:pt idx="0">
                  <c:v>At School</c:v>
                </c:pt>
              </c:strCache>
            </c:strRef>
          </c:tx>
          <c:spPr>
            <a:ln w="25400" cap="rnd">
              <a:solidFill>
                <a:srgbClr val="7C4982"/>
              </a:solidFill>
              <a:prstDash val="sysDash"/>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9-B70A-B84C-B82A-9711A3EA870D}"/>
                </c:ext>
              </c:extLst>
            </c:dLbl>
            <c:dLbl>
              <c:idx val="3"/>
              <c:delete val="1"/>
              <c:extLst>
                <c:ext xmlns:c15="http://schemas.microsoft.com/office/drawing/2012/chart" uri="{CE6537A1-D6FC-4f65-9D91-7224C49458BB}"/>
                <c:ext xmlns:c16="http://schemas.microsoft.com/office/drawing/2014/chart" uri="{C3380CC4-5D6E-409C-BE32-E72D297353CC}">
                  <c16:uniqueId val="{0000000A-B70A-B84C-B82A-9711A3EA870D}"/>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7C498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'Primary and secondary'!$C$13:$G$13</c:f>
              <c:strCache>
                <c:ptCount val="5"/>
                <c:pt idx="0">
                  <c:v>17-18</c:v>
                </c:pt>
                <c:pt idx="1">
                  <c:v>18-19</c:v>
                </c:pt>
                <c:pt idx="2">
                  <c:v>19-20</c:v>
                </c:pt>
                <c:pt idx="3">
                  <c:v>20-21</c:v>
                </c:pt>
                <c:pt idx="4">
                  <c:v>21-22</c:v>
                </c:pt>
              </c:strCache>
            </c:strRef>
          </c:cat>
          <c:val>
            <c:numRef>
              <c:f>'Primary and secondary'!$C$15:$G$15</c:f>
              <c:numCache>
                <c:formatCode>0%</c:formatCode>
                <c:ptCount val="5"/>
                <c:pt idx="0">
                  <c:v>0.40678191413795373</c:v>
                </c:pt>
                <c:pt idx="1">
                  <c:v>0.42443708416350817</c:v>
                </c:pt>
                <c:pt idx="3">
                  <c:v>0.41402628974691924</c:v>
                </c:pt>
                <c:pt idx="4">
                  <c:v>0.40023014266779178</c:v>
                </c:pt>
              </c:numCache>
            </c:numRef>
          </c:val>
          <c:smooth val="1"/>
          <c:extLst>
            <c:ext xmlns:c16="http://schemas.microsoft.com/office/drawing/2014/chart" uri="{C3380CC4-5D6E-409C-BE32-E72D297353CC}">
              <c16:uniqueId val="{0000000B-B70A-B84C-B82A-9711A3EA870D}"/>
            </c:ext>
          </c:extLst>
        </c:ser>
        <c:dLbls>
          <c:showLegendKey val="0"/>
          <c:showVal val="0"/>
          <c:showCatName val="0"/>
          <c:showSerName val="0"/>
          <c:showPercent val="0"/>
          <c:showBubbleSize val="0"/>
        </c:dLbls>
        <c:smooth val="0"/>
        <c:axId val="589274384"/>
        <c:axId val="589273400"/>
      </c:lineChart>
      <c:catAx>
        <c:axId val="589274384"/>
        <c:scaling>
          <c:orientation val="minMax"/>
        </c:scaling>
        <c:delete val="0"/>
        <c:axPos val="b"/>
        <c:numFmt formatCode="General" sourceLinked="1"/>
        <c:majorTickMark val="out"/>
        <c:minorTickMark val="none"/>
        <c:tickLblPos val="nextTo"/>
        <c:spPr>
          <a:noFill/>
          <a:ln w="19050" cap="flat" cmpd="sng" algn="ctr">
            <a:no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589273400"/>
        <c:crosses val="autoZero"/>
        <c:auto val="1"/>
        <c:lblAlgn val="ctr"/>
        <c:lblOffset val="100"/>
        <c:noMultiLvlLbl val="0"/>
      </c:catAx>
      <c:valAx>
        <c:axId val="589273400"/>
        <c:scaling>
          <c:orientation val="minMax"/>
          <c:max val="0.8"/>
        </c:scaling>
        <c:delete val="1"/>
        <c:axPos val="l"/>
        <c:numFmt formatCode="0%" sourceLinked="0"/>
        <c:majorTickMark val="out"/>
        <c:minorTickMark val="none"/>
        <c:tickLblPos val="nextTo"/>
        <c:crossAx val="5892743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'Primary and secondary'!$B$18</c:f>
          <c:strCache>
            <c:ptCount val="1"/>
            <c:pt idx="0">
              <c:v>Secondary (years 7-11)</c:v>
            </c:pt>
          </c:strCache>
        </c:strRef>
      </c:tx>
      <c:overlay val="0"/>
      <c:spPr>
        <a:noFill/>
        <a:ln>
          <a:noFill/>
        </a:ln>
        <a:effectLst/>
      </c:spPr>
      <c:txPr>
        <a:bodyPr rot="0" spcFirstLastPara="1" vertOverflow="ellipsis" vert="horz" wrap="square" anchor="ctr" anchorCtr="1"/>
        <a:lstStyle/>
        <a:p>
          <a:pPr>
            <a:defRPr sz="28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2.1045900190311263E-2"/>
          <c:y val="7.6173400860103754E-2"/>
          <c:w val="0.9441624365482234"/>
          <c:h val="0.78878562714871914"/>
        </c:manualLayout>
      </c:layout>
      <c:lineChart>
        <c:grouping val="standard"/>
        <c:varyColors val="0"/>
        <c:ser>
          <c:idx val="1"/>
          <c:order val="0"/>
          <c:tx>
            <c:strRef>
              <c:f>'Primary and secondary'!$A$21</c:f>
              <c:strCache>
                <c:ptCount val="1"/>
                <c:pt idx="0">
                  <c:v>Outside School</c:v>
                </c:pt>
              </c:strCache>
            </c:strRef>
          </c:tx>
          <c:spPr>
            <a:ln w="25400" cap="rnd">
              <a:solidFill>
                <a:schemeClr val="accent6"/>
              </a:solidFill>
              <a:prstDash val="sysDash"/>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70A-2D4A-AD4B-C93F870D4CBD}"/>
                </c:ext>
              </c:extLst>
            </c:dLbl>
            <c:dLbl>
              <c:idx val="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70A-2D4A-AD4B-C93F870D4CBD}"/>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70A-2D4A-AD4B-C93F870D4CBD}"/>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accent6"/>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'Primary and secondary'!$C$13:$G$13</c:f>
              <c:strCache>
                <c:ptCount val="5"/>
                <c:pt idx="0">
                  <c:v>17-18</c:v>
                </c:pt>
                <c:pt idx="1">
                  <c:v>18-19</c:v>
                </c:pt>
                <c:pt idx="2">
                  <c:v>19-20</c:v>
                </c:pt>
                <c:pt idx="3">
                  <c:v>20-21</c:v>
                </c:pt>
                <c:pt idx="4">
                  <c:v>21-22</c:v>
                </c:pt>
              </c:strCache>
            </c:strRef>
          </c:cat>
          <c:val>
            <c:numRef>
              <c:f>'Primary and secondary'!$C$21:$G$21</c:f>
              <c:numCache>
                <c:formatCode>0%</c:formatCode>
                <c:ptCount val="5"/>
                <c:pt idx="0">
                  <c:v>0.52019698046877083</c:v>
                </c:pt>
                <c:pt idx="1">
                  <c:v>0.55945231837407283</c:v>
                </c:pt>
                <c:pt idx="2">
                  <c:v>0.54607317070983497</c:v>
                </c:pt>
                <c:pt idx="3">
                  <c:v>0.54938086487374771</c:v>
                </c:pt>
                <c:pt idx="4">
                  <c:v>0.60222870994489919</c:v>
                </c:pt>
              </c:numCache>
            </c:numRef>
          </c:val>
          <c:smooth val="1"/>
          <c:extLst>
            <c:ext xmlns:c16="http://schemas.microsoft.com/office/drawing/2014/chart" uri="{C3380CC4-5D6E-409C-BE32-E72D297353CC}">
              <c16:uniqueId val="{00000003-B70A-2D4A-AD4B-C93F870D4CBD}"/>
            </c:ext>
          </c:extLst>
        </c:ser>
        <c:ser>
          <c:idx val="2"/>
          <c:order val="1"/>
          <c:tx>
            <c:strRef>
              <c:f>'Primary and secondary'!$A$19</c:f>
              <c:strCache>
                <c:ptCount val="1"/>
                <c:pt idx="0">
                  <c:v>Everywhere</c:v>
                </c:pt>
              </c:strCache>
            </c:strRef>
          </c:tx>
          <c:spPr>
            <a:ln w="76200" cap="rnd">
              <a:solidFill>
                <a:schemeClr val="accent5">
                  <a:alpha val="50000"/>
                </a:schemeClr>
              </a:solidFill>
              <a:prstDash val="solid"/>
              <a:round/>
            </a:ln>
            <a:effectLst/>
          </c:spPr>
          <c:marker>
            <c:symbol val="circle"/>
            <c:size val="10"/>
            <c:spPr>
              <a:solidFill>
                <a:schemeClr val="accent5"/>
              </a:solidFill>
              <a:ln w="12700">
                <a:solidFill>
                  <a:schemeClr val="bg1"/>
                </a:solidFill>
              </a:ln>
              <a:effectLst/>
            </c:spPr>
          </c:marker>
          <c:dLbls>
            <c:dLbl>
              <c:idx val="0"/>
              <c:layout>
                <c:manualLayout>
                  <c:x val="-9.560412386718202E-2"/>
                  <c:y val="4.298916860744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70A-2D4A-AD4B-C93F870D4CBD}"/>
                </c:ext>
              </c:extLst>
            </c:dLbl>
            <c:dLbl>
              <c:idx val="1"/>
              <c:delete val="1"/>
              <c:extLst>
                <c:ext xmlns:c15="http://schemas.microsoft.com/office/drawing/2012/chart" uri="{CE6537A1-D6FC-4f65-9D91-7224C49458BB}"/>
                <c:ext xmlns:c16="http://schemas.microsoft.com/office/drawing/2014/chart" uri="{C3380CC4-5D6E-409C-BE32-E72D297353CC}">
                  <c16:uniqueId val="{00000005-B70A-2D4A-AD4B-C93F870D4CBD}"/>
                </c:ext>
              </c:extLst>
            </c:dLbl>
            <c:dLbl>
              <c:idx val="2"/>
              <c:delete val="1"/>
              <c:extLst>
                <c:ext xmlns:c15="http://schemas.microsoft.com/office/drawing/2012/chart" uri="{CE6537A1-D6FC-4f65-9D91-7224C49458BB}"/>
                <c:ext xmlns:c16="http://schemas.microsoft.com/office/drawing/2014/chart" uri="{C3380CC4-5D6E-409C-BE32-E72D297353CC}">
                  <c16:uniqueId val="{00000006-B70A-2D4A-AD4B-C93F870D4CBD}"/>
                </c:ext>
              </c:extLst>
            </c:dLbl>
            <c:dLbl>
              <c:idx val="3"/>
              <c:delete val="1"/>
              <c:extLst>
                <c:ext xmlns:c15="http://schemas.microsoft.com/office/drawing/2012/chart" uri="{CE6537A1-D6FC-4f65-9D91-7224C49458BB}"/>
                <c:ext xmlns:c16="http://schemas.microsoft.com/office/drawing/2014/chart" uri="{C3380CC4-5D6E-409C-BE32-E72D297353CC}">
                  <c16:uniqueId val="{00000007-B70A-2D4A-AD4B-C93F870D4CBD}"/>
                </c:ext>
              </c:extLst>
            </c:dLbl>
            <c:dLbl>
              <c:idx val="4"/>
              <c:layout>
                <c:manualLayout>
                  <c:x val="-2.6569883734388181E-2"/>
                  <c:y val="-4.46477640999100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70A-2D4A-AD4B-C93F870D4CBD}"/>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accent5"/>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'Primary and secondary'!$C$13:$G$13</c:f>
              <c:strCache>
                <c:ptCount val="5"/>
                <c:pt idx="0">
                  <c:v>17-18</c:v>
                </c:pt>
                <c:pt idx="1">
                  <c:v>18-19</c:v>
                </c:pt>
                <c:pt idx="2">
                  <c:v>19-20</c:v>
                </c:pt>
                <c:pt idx="3">
                  <c:v>20-21</c:v>
                </c:pt>
                <c:pt idx="4">
                  <c:v>21-22</c:v>
                </c:pt>
              </c:strCache>
            </c:strRef>
          </c:cat>
          <c:val>
            <c:numRef>
              <c:f>'Primary and secondary'!$C$19:$G$19</c:f>
              <c:numCache>
                <c:formatCode>0%</c:formatCode>
                <c:ptCount val="5"/>
                <c:pt idx="0">
                  <c:v>0.42099872329948623</c:v>
                </c:pt>
                <c:pt idx="1">
                  <c:v>0.4780374424599364</c:v>
                </c:pt>
                <c:pt idx="2">
                  <c:v>0.47351709109166862</c:v>
                </c:pt>
                <c:pt idx="3">
                  <c:v>0.46578476141023512</c:v>
                </c:pt>
                <c:pt idx="4">
                  <c:v>0.50778077108896846</c:v>
                </c:pt>
              </c:numCache>
            </c:numRef>
          </c:val>
          <c:smooth val="1"/>
          <c:extLst>
            <c:ext xmlns:c16="http://schemas.microsoft.com/office/drawing/2014/chart" uri="{C3380CC4-5D6E-409C-BE32-E72D297353CC}">
              <c16:uniqueId val="{00000009-B70A-2D4A-AD4B-C93F870D4CBD}"/>
            </c:ext>
          </c:extLst>
        </c:ser>
        <c:ser>
          <c:idx val="0"/>
          <c:order val="2"/>
          <c:tx>
            <c:strRef>
              <c:f>'Primary and secondary'!$A$20</c:f>
              <c:strCache>
                <c:ptCount val="1"/>
                <c:pt idx="0">
                  <c:v>At School</c:v>
                </c:pt>
              </c:strCache>
            </c:strRef>
          </c:tx>
          <c:spPr>
            <a:ln w="25400" cap="rnd">
              <a:solidFill>
                <a:srgbClr val="7C4982"/>
              </a:solidFill>
              <a:prstDash val="sysDash"/>
              <a:round/>
            </a:ln>
            <a:effectLst/>
          </c:spPr>
          <c:marker>
            <c:symbol val="none"/>
          </c:marker>
          <c:dLbls>
            <c:dLbl>
              <c:idx val="0"/>
              <c:layout>
                <c:manualLayout>
                  <c:x val="-8.8445333759216024E-2"/>
                  <c:y val="-2.89123014552758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70A-2D4A-AD4B-C93F870D4CBD}"/>
                </c:ext>
              </c:extLst>
            </c:dLbl>
            <c:dLbl>
              <c:idx val="2"/>
              <c:layout>
                <c:manualLayout>
                  <c:x val="-0.14151714895519751"/>
                  <c:y val="-7.0030682784370264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70A-2D4A-AD4B-C93F870D4CBD}"/>
                </c:ext>
              </c:extLst>
            </c:dLbl>
            <c:dLbl>
              <c:idx val="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70A-2D4A-AD4B-C93F870D4CBD}"/>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7C4982"/>
                    </a:solidFill>
                    <a:latin typeface="+mn-lt"/>
                    <a:ea typeface="+mn-ea"/>
                    <a:cs typeface="+mn-cs"/>
                  </a:defRPr>
                </a:pPr>
                <a:endParaRPr lang="en-US"/>
              </a:p>
            </c:txPr>
            <c:dLblPos val="b"/>
            <c:showLegendKey val="0"/>
            <c:showVal val="0"/>
            <c:showCatName val="0"/>
            <c:showSerName val="0"/>
            <c:showPercent val="0"/>
            <c:showBubbleSize val="0"/>
            <c:extLst>
              <c:ext xmlns:c15="http://schemas.microsoft.com/office/drawing/2012/chart" uri="{CE6537A1-D6FC-4f65-9D91-7224C49458BB}">
                <c15:showLeaderLines val="0"/>
              </c:ext>
            </c:extLst>
          </c:dLbls>
          <c:cat>
            <c:strRef>
              <c:f>'Primary and secondary'!$C$13:$G$13</c:f>
              <c:strCache>
                <c:ptCount val="5"/>
                <c:pt idx="0">
                  <c:v>17-18</c:v>
                </c:pt>
                <c:pt idx="1">
                  <c:v>18-19</c:v>
                </c:pt>
                <c:pt idx="2">
                  <c:v>19-20</c:v>
                </c:pt>
                <c:pt idx="3">
                  <c:v>20-21</c:v>
                </c:pt>
                <c:pt idx="4">
                  <c:v>21-22</c:v>
                </c:pt>
              </c:strCache>
            </c:strRef>
          </c:cat>
          <c:val>
            <c:numRef>
              <c:f>'Primary and secondary'!$C$20:$G$20</c:f>
              <c:numCache>
                <c:formatCode>0%</c:formatCode>
                <c:ptCount val="5"/>
                <c:pt idx="0">
                  <c:v>0.42626204148858077</c:v>
                </c:pt>
                <c:pt idx="1">
                  <c:v>0.43607975045209957</c:v>
                </c:pt>
                <c:pt idx="2">
                  <c:v>0.50822903035136535</c:v>
                </c:pt>
                <c:pt idx="3">
                  <c:v>0.49428928874204925</c:v>
                </c:pt>
                <c:pt idx="4">
                  <c:v>0.48264992034837401</c:v>
                </c:pt>
              </c:numCache>
            </c:numRef>
          </c:val>
          <c:smooth val="1"/>
          <c:extLst>
            <c:ext xmlns:c16="http://schemas.microsoft.com/office/drawing/2014/chart" uri="{C3380CC4-5D6E-409C-BE32-E72D297353CC}">
              <c16:uniqueId val="{0000000D-B70A-2D4A-AD4B-C93F870D4CBD}"/>
            </c:ext>
          </c:extLst>
        </c:ser>
        <c:dLbls>
          <c:showLegendKey val="0"/>
          <c:showVal val="0"/>
          <c:showCatName val="0"/>
          <c:showSerName val="0"/>
          <c:showPercent val="0"/>
          <c:showBubbleSize val="0"/>
        </c:dLbls>
        <c:smooth val="0"/>
        <c:axId val="589274384"/>
        <c:axId val="589273400"/>
      </c:lineChart>
      <c:catAx>
        <c:axId val="589274384"/>
        <c:scaling>
          <c:orientation val="minMax"/>
        </c:scaling>
        <c:delete val="0"/>
        <c:axPos val="b"/>
        <c:numFmt formatCode="General" sourceLinked="1"/>
        <c:majorTickMark val="out"/>
        <c:minorTickMark val="none"/>
        <c:tickLblPos val="nextTo"/>
        <c:spPr>
          <a:noFill/>
          <a:ln w="19050" cap="flat" cmpd="sng" algn="ctr">
            <a:no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589273400"/>
        <c:crosses val="autoZero"/>
        <c:auto val="1"/>
        <c:lblAlgn val="ctr"/>
        <c:lblOffset val="100"/>
        <c:noMultiLvlLbl val="0"/>
      </c:catAx>
      <c:valAx>
        <c:axId val="589273400"/>
        <c:scaling>
          <c:orientation val="minMax"/>
          <c:max val="0.8"/>
        </c:scaling>
        <c:delete val="1"/>
        <c:axPos val="l"/>
        <c:numFmt formatCode="0%" sourceLinked="0"/>
        <c:majorTickMark val="out"/>
        <c:minorTickMark val="none"/>
        <c:tickLblPos val="nextTo"/>
        <c:crossAx val="5892743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C1886B-6DB8-46D1-B172-C34E6BCD07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D3BE896-9435-435F-89BD-A6B006E2A51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387A159-7DBE-41CD-AD3C-8203F0B1AFA1}" type="datetimeFigureOut">
              <a:rPr lang="en-GB" smtClean="0"/>
              <a:t>11/07/2023</a:t>
            </a:fld>
            <a:endParaRPr lang="en-GB"/>
          </a:p>
        </p:txBody>
      </p:sp>
      <p:sp>
        <p:nvSpPr>
          <p:cNvPr id="4" name="Footer Placeholder 3">
            <a:extLst>
              <a:ext uri="{FF2B5EF4-FFF2-40B4-BE49-F238E27FC236}">
                <a16:creationId xmlns:a16="http://schemas.microsoft.com/office/drawing/2014/main" id="{55D2911D-B9F8-4AC0-B50A-06E72E5A985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78D46549-674F-4009-B381-933B6C21EF5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D28D41B-BFA1-488B-B9E2-57AB533B1EC8}" type="slidenum">
              <a:rPr lang="en-GB" smtClean="0"/>
              <a:t>‹#›</a:t>
            </a:fld>
            <a:endParaRPr lang="en-GB"/>
          </a:p>
        </p:txBody>
      </p:sp>
    </p:spTree>
    <p:extLst>
      <p:ext uri="{BB962C8B-B14F-4D97-AF65-F5344CB8AC3E}">
        <p14:creationId xmlns:p14="http://schemas.microsoft.com/office/powerpoint/2010/main" val="39014725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624134-AAA0-40B5-8601-A590D5B1FB78}" type="datetimeFigureOut">
              <a:rPr lang="en-GB" smtClean="0"/>
              <a:t>11/07/2023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CABF61-C100-4B80-B600-400B65B2E28A}" type="slidenum">
              <a:rPr lang="en-GB" smtClean="0"/>
              <a:t>‹#›</a:t>
            </a:fld>
            <a:endParaRPr lang="en-GB"/>
          </a:p>
        </p:txBody>
      </p:sp>
    </p:spTree>
    <p:extLst>
      <p:ext uri="{BB962C8B-B14F-4D97-AF65-F5344CB8AC3E}">
        <p14:creationId xmlns:p14="http://schemas.microsoft.com/office/powerpoint/2010/main" val="3299867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CABF61-C100-4B80-B600-400B65B2E28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82804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4CABF61-C100-4B80-B600-400B65B2E28A}" type="slidenum">
              <a:rPr lang="en-GB" smtClean="0"/>
              <a:t>12</a:t>
            </a:fld>
            <a:endParaRPr lang="en-GB"/>
          </a:p>
        </p:txBody>
      </p:sp>
    </p:spTree>
    <p:extLst>
      <p:ext uri="{BB962C8B-B14F-4D97-AF65-F5344CB8AC3E}">
        <p14:creationId xmlns:p14="http://schemas.microsoft.com/office/powerpoint/2010/main" val="11536528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The disability questions were changed in 19-20, the survey is not asked in SEN schools</a:t>
            </a:r>
          </a:p>
          <a:p>
            <a:endParaRPr lang="en-GB" b="1" dirty="0"/>
          </a:p>
          <a:p>
            <a:r>
              <a:rPr lang="en-GB" b="1" dirty="0"/>
              <a:t>Non compulsory survey questions</a:t>
            </a:r>
          </a:p>
          <a:p>
            <a:r>
              <a:rPr lang="en-GB" dirty="0"/>
              <a:t>Where there appears to be low sample sizes or a discrepancy in the data, this could be explained by some CYP opting to leave some non compulsory survey questions blank. For example, it is no longer mandatory to complete the ‘gender’ question.</a:t>
            </a:r>
          </a:p>
          <a:p>
            <a:endParaRPr lang="en-GB" dirty="0"/>
          </a:p>
        </p:txBody>
      </p:sp>
      <p:sp>
        <p:nvSpPr>
          <p:cNvPr id="4" name="Slide Number Placeholder 3"/>
          <p:cNvSpPr>
            <a:spLocks noGrp="1"/>
          </p:cNvSpPr>
          <p:nvPr>
            <p:ph type="sldNum" sz="quarter" idx="5"/>
          </p:nvPr>
        </p:nvSpPr>
        <p:spPr/>
        <p:txBody>
          <a:bodyPr/>
          <a:lstStyle/>
          <a:p>
            <a:fld id="{4C081553-A43A-4B31-8CEF-345170F7CA69}" type="slidenum">
              <a:rPr lang="en-GB" smtClean="0"/>
              <a:t>13</a:t>
            </a:fld>
            <a:endParaRPr lang="en-GB"/>
          </a:p>
        </p:txBody>
      </p:sp>
    </p:spTree>
    <p:extLst>
      <p:ext uri="{BB962C8B-B14F-4D97-AF65-F5344CB8AC3E}">
        <p14:creationId xmlns:p14="http://schemas.microsoft.com/office/powerpoint/2010/main" val="20948957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CABF61-C100-4B80-B600-400B65B2E28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4599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4CABF61-C100-4B80-B600-400B65B2E28A}" type="slidenum">
              <a:rPr lang="en-GB" smtClean="0"/>
              <a:t>15</a:t>
            </a:fld>
            <a:endParaRPr lang="en-GB"/>
          </a:p>
        </p:txBody>
      </p:sp>
    </p:spTree>
    <p:extLst>
      <p:ext uri="{BB962C8B-B14F-4D97-AF65-F5344CB8AC3E}">
        <p14:creationId xmlns:p14="http://schemas.microsoft.com/office/powerpoint/2010/main" val="36727002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Sample sizes:</a:t>
            </a:r>
          </a:p>
          <a:p>
            <a:r>
              <a:rPr lang="en-GB" sz="1800" b="0" i="0" u="none" strike="noStrike" dirty="0">
                <a:solidFill>
                  <a:srgbClr val="484043"/>
                </a:solidFill>
                <a:effectLst/>
                <a:latin typeface="Calibri" panose="020F0502020204030204" pitchFamily="34" charset="0"/>
              </a:rPr>
              <a:t>West of England</a:t>
            </a:r>
            <a:r>
              <a:rPr lang="en-GB" dirty="0"/>
              <a:t> </a:t>
            </a:r>
            <a:r>
              <a:rPr lang="en-GB" sz="1800" b="0" i="0" u="none" strike="noStrike" dirty="0">
                <a:solidFill>
                  <a:srgbClr val="484043"/>
                </a:solidFill>
                <a:effectLst/>
                <a:latin typeface="Calibri" panose="020F0502020204030204" pitchFamily="34" charset="0"/>
              </a:rPr>
              <a:t>954</a:t>
            </a:r>
            <a:r>
              <a:rPr lang="en-GB" dirty="0"/>
              <a:t> </a:t>
            </a:r>
          </a:p>
          <a:p>
            <a:r>
              <a:rPr lang="en-GB" sz="1800" b="1" i="0" u="none" strike="noStrike" dirty="0">
                <a:solidFill>
                  <a:srgbClr val="484043"/>
                </a:solidFill>
                <a:effectLst/>
                <a:latin typeface="Calibri" panose="020F0502020204030204" pitchFamily="34" charset="0"/>
              </a:rPr>
              <a:t>Bath and North East Somerset</a:t>
            </a:r>
            <a:r>
              <a:rPr lang="en-GB" b="1" dirty="0"/>
              <a:t> </a:t>
            </a:r>
            <a:r>
              <a:rPr lang="en-GB" sz="1800" b="1" i="0" u="none" strike="noStrike" dirty="0">
                <a:solidFill>
                  <a:srgbClr val="484043"/>
                </a:solidFill>
                <a:effectLst/>
                <a:latin typeface="Calibri" panose="020F0502020204030204" pitchFamily="34" charset="0"/>
              </a:rPr>
              <a:t>0</a:t>
            </a:r>
            <a:r>
              <a:rPr lang="en-GB" b="1" dirty="0"/>
              <a:t> </a:t>
            </a:r>
          </a:p>
          <a:p>
            <a:r>
              <a:rPr lang="en-GB" sz="1800" b="0" i="0" u="none" strike="noStrike" dirty="0">
                <a:solidFill>
                  <a:srgbClr val="484043"/>
                </a:solidFill>
                <a:effectLst/>
                <a:latin typeface="Calibri" panose="020F0502020204030204" pitchFamily="34" charset="0"/>
              </a:rPr>
              <a:t>Bristol, City of</a:t>
            </a:r>
            <a:r>
              <a:rPr lang="en-GB" dirty="0"/>
              <a:t> </a:t>
            </a:r>
            <a:r>
              <a:rPr lang="en-GB" sz="1800" b="0" i="0" u="none" strike="noStrike" dirty="0">
                <a:solidFill>
                  <a:srgbClr val="484043"/>
                </a:solidFill>
                <a:effectLst/>
                <a:latin typeface="Calibri" panose="020F0502020204030204" pitchFamily="34" charset="0"/>
              </a:rPr>
              <a:t>229</a:t>
            </a:r>
            <a:r>
              <a:rPr lang="en-GB" dirty="0"/>
              <a:t> </a:t>
            </a:r>
          </a:p>
          <a:p>
            <a:r>
              <a:rPr lang="en-GB" sz="1800" b="1" i="0" u="none" strike="noStrike" dirty="0">
                <a:solidFill>
                  <a:srgbClr val="484043"/>
                </a:solidFill>
                <a:effectLst/>
                <a:latin typeface="Calibri" panose="020F0502020204030204" pitchFamily="34" charset="0"/>
              </a:rPr>
              <a:t>North Somerset</a:t>
            </a:r>
            <a:r>
              <a:rPr lang="en-GB" b="1" dirty="0"/>
              <a:t> </a:t>
            </a:r>
            <a:r>
              <a:rPr lang="en-GB" sz="1800" b="1" i="0" u="none" strike="noStrike" dirty="0">
                <a:solidFill>
                  <a:srgbClr val="484043"/>
                </a:solidFill>
                <a:effectLst/>
                <a:latin typeface="Calibri" panose="020F0502020204030204" pitchFamily="34" charset="0"/>
              </a:rPr>
              <a:t>133</a:t>
            </a:r>
            <a:r>
              <a:rPr lang="en-GB" b="1" dirty="0"/>
              <a:t> </a:t>
            </a:r>
          </a:p>
          <a:p>
            <a:r>
              <a:rPr lang="en-GB" sz="1800" b="0" i="0" u="none" strike="noStrike" dirty="0">
                <a:solidFill>
                  <a:srgbClr val="484043"/>
                </a:solidFill>
                <a:effectLst/>
                <a:latin typeface="Calibri" panose="020F0502020204030204" pitchFamily="34" charset="0"/>
              </a:rPr>
              <a:t>South Gloucestershire</a:t>
            </a:r>
            <a:r>
              <a:rPr lang="en-GB" dirty="0"/>
              <a:t> </a:t>
            </a:r>
            <a:r>
              <a:rPr lang="en-GB" sz="1800" b="0" i="0" u="none" strike="noStrike" dirty="0">
                <a:solidFill>
                  <a:srgbClr val="484043"/>
                </a:solidFill>
                <a:effectLst/>
                <a:latin typeface="Calibri" panose="020F0502020204030204" pitchFamily="34" charset="0"/>
              </a:rPr>
              <a:t>592</a:t>
            </a:r>
            <a:r>
              <a:rPr lang="en-GB" dirty="0"/>
              <a: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CABF61-C100-4B80-B600-400B65B2E28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16569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CABF61-C100-4B80-B600-400B65B2E28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74195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u="none" strike="noStrike">
                <a:solidFill>
                  <a:srgbClr val="484043"/>
                </a:solidFill>
                <a:effectLst/>
                <a:latin typeface="Calibri" panose="020F0502020204030204" pitchFamily="34" charset="0"/>
              </a:rPr>
              <a:t>Sample Size</a:t>
            </a:r>
            <a:r>
              <a:rPr lang="en-GB"/>
              <a:t> 	</a:t>
            </a:r>
            <a:r>
              <a:rPr lang="en-GB" sz="1800" b="0" i="0" u="none" strike="noStrike">
                <a:solidFill>
                  <a:srgbClr val="484043"/>
                </a:solidFill>
                <a:effectLst/>
                <a:latin typeface="Calibri" panose="020F0502020204030204" pitchFamily="34" charset="0"/>
              </a:rPr>
              <a:t>17-18</a:t>
            </a:r>
            <a:r>
              <a:rPr lang="en-GB"/>
              <a:t> 	</a:t>
            </a:r>
            <a:r>
              <a:rPr lang="en-GB" sz="1800" b="0" i="0" u="none" strike="noStrike">
                <a:solidFill>
                  <a:srgbClr val="484043"/>
                </a:solidFill>
                <a:effectLst/>
                <a:latin typeface="Calibri" panose="020F0502020204030204" pitchFamily="34" charset="0"/>
              </a:rPr>
              <a:t>18-19</a:t>
            </a:r>
            <a:r>
              <a:rPr lang="en-GB"/>
              <a:t> 	</a:t>
            </a:r>
            <a:r>
              <a:rPr lang="en-GB" sz="1800" b="0" i="0" u="none" strike="noStrike">
                <a:solidFill>
                  <a:srgbClr val="484043"/>
                </a:solidFill>
                <a:effectLst/>
                <a:latin typeface="Calibri" panose="020F0502020204030204" pitchFamily="34" charset="0"/>
              </a:rPr>
              <a:t>19-20</a:t>
            </a:r>
            <a:r>
              <a:rPr lang="en-GB"/>
              <a:t> 	</a:t>
            </a:r>
            <a:r>
              <a:rPr lang="en-GB" sz="1800" b="0" i="0" u="none" strike="noStrike">
                <a:solidFill>
                  <a:srgbClr val="484043"/>
                </a:solidFill>
                <a:effectLst/>
                <a:latin typeface="Calibri" panose="020F0502020204030204" pitchFamily="34" charset="0"/>
              </a:rPr>
              <a:t>20-21</a:t>
            </a:r>
            <a:r>
              <a:rPr lang="en-GB"/>
              <a:t> 	</a:t>
            </a:r>
            <a:r>
              <a:rPr lang="en-GB" sz="1800" b="0" i="0" u="none" strike="noStrike">
                <a:solidFill>
                  <a:srgbClr val="484043"/>
                </a:solidFill>
                <a:effectLst/>
                <a:latin typeface="Calibri" panose="020F0502020204030204" pitchFamily="34" charset="0"/>
              </a:rPr>
              <a:t>21-22</a:t>
            </a:r>
            <a:r>
              <a:rPr lang="en-GB"/>
              <a:t> </a:t>
            </a:r>
          </a:p>
          <a:p>
            <a:endParaRPr lang="en-GB"/>
          </a:p>
          <a:p>
            <a:r>
              <a:rPr lang="en-GB" sz="1800" b="0" i="0" u="none" strike="noStrike">
                <a:solidFill>
                  <a:srgbClr val="484043"/>
                </a:solidFill>
                <a:effectLst/>
                <a:latin typeface="Calibri" panose="020F0502020204030204" pitchFamily="34" charset="0"/>
              </a:rPr>
              <a:t>Primary (years 3-6)</a:t>
            </a:r>
            <a:r>
              <a:rPr lang="en-GB"/>
              <a:t> 	</a:t>
            </a:r>
            <a:r>
              <a:rPr lang="en-GB" sz="1800" b="0" i="0" u="none" strike="noStrike">
                <a:solidFill>
                  <a:srgbClr val="484043"/>
                </a:solidFill>
                <a:effectLst/>
                <a:latin typeface="Calibri" panose="020F0502020204030204" pitchFamily="34" charset="0"/>
              </a:rPr>
              <a:t>539</a:t>
            </a:r>
            <a:r>
              <a:rPr lang="en-GB"/>
              <a:t> 	</a:t>
            </a:r>
            <a:r>
              <a:rPr lang="en-GB" sz="1800" b="0" i="0" u="none" strike="noStrike">
                <a:solidFill>
                  <a:srgbClr val="484043"/>
                </a:solidFill>
                <a:effectLst/>
                <a:latin typeface="Calibri" panose="020F0502020204030204" pitchFamily="34" charset="0"/>
              </a:rPr>
              <a:t>299</a:t>
            </a:r>
            <a:r>
              <a:rPr lang="en-GB"/>
              <a:t> 	</a:t>
            </a:r>
            <a:r>
              <a:rPr lang="en-GB" sz="1800" b="1" i="0" u="none" strike="noStrike">
                <a:solidFill>
                  <a:srgbClr val="484043"/>
                </a:solidFill>
                <a:effectLst/>
                <a:latin typeface="Calibri" panose="020F0502020204030204" pitchFamily="34" charset="0"/>
              </a:rPr>
              <a:t>104</a:t>
            </a:r>
            <a:r>
              <a:rPr lang="en-GB" b="1"/>
              <a:t> </a:t>
            </a:r>
            <a:r>
              <a:rPr lang="en-GB"/>
              <a:t>	</a:t>
            </a:r>
            <a:r>
              <a:rPr lang="en-GB" sz="1800" b="0" i="0" u="none" strike="noStrike">
                <a:solidFill>
                  <a:srgbClr val="484043"/>
                </a:solidFill>
                <a:effectLst/>
                <a:latin typeface="Calibri" panose="020F0502020204030204" pitchFamily="34" charset="0"/>
              </a:rPr>
              <a:t>322</a:t>
            </a:r>
            <a:r>
              <a:rPr lang="en-GB"/>
              <a:t> 	</a:t>
            </a:r>
            <a:r>
              <a:rPr lang="en-GB" sz="1800" b="0" i="0" u="none" strike="noStrike">
                <a:solidFill>
                  <a:srgbClr val="484043"/>
                </a:solidFill>
                <a:effectLst/>
                <a:latin typeface="Calibri" panose="020F0502020204030204" pitchFamily="34" charset="0"/>
              </a:rPr>
              <a:t>214</a:t>
            </a:r>
            <a:r>
              <a:rPr lang="en-GB"/>
              <a:t> </a:t>
            </a:r>
          </a:p>
          <a:p>
            <a:r>
              <a:rPr lang="en-GB" sz="1800" b="0" i="0" u="none" strike="noStrike">
                <a:solidFill>
                  <a:srgbClr val="484043"/>
                </a:solidFill>
                <a:effectLst/>
                <a:latin typeface="Calibri" panose="020F0502020204030204" pitchFamily="34" charset="0"/>
              </a:rPr>
              <a:t>Secondary (years 7-11)</a:t>
            </a:r>
            <a:r>
              <a:rPr lang="en-GB"/>
              <a:t> 	</a:t>
            </a:r>
            <a:r>
              <a:rPr lang="en-GB" sz="1800" b="0" i="0" u="none" strike="noStrike">
                <a:solidFill>
                  <a:srgbClr val="484043"/>
                </a:solidFill>
                <a:effectLst/>
                <a:latin typeface="Calibri" panose="020F0502020204030204" pitchFamily="34" charset="0"/>
              </a:rPr>
              <a:t>840</a:t>
            </a:r>
            <a:r>
              <a:rPr lang="en-GB"/>
              <a:t> 	</a:t>
            </a:r>
            <a:r>
              <a:rPr lang="en-GB" sz="1800" b="0" i="0" u="none" strike="noStrike">
                <a:solidFill>
                  <a:srgbClr val="484043"/>
                </a:solidFill>
                <a:effectLst/>
                <a:latin typeface="Calibri" panose="020F0502020204030204" pitchFamily="34" charset="0"/>
              </a:rPr>
              <a:t>703</a:t>
            </a:r>
            <a:r>
              <a:rPr lang="en-GB"/>
              <a:t> 	</a:t>
            </a:r>
            <a:r>
              <a:rPr lang="en-GB" sz="1800" b="0" i="0" u="none" strike="noStrike">
                <a:solidFill>
                  <a:srgbClr val="484043"/>
                </a:solidFill>
                <a:effectLst/>
                <a:latin typeface="Calibri" panose="020F0502020204030204" pitchFamily="34" charset="0"/>
              </a:rPr>
              <a:t>551</a:t>
            </a:r>
            <a:r>
              <a:rPr lang="en-GB"/>
              <a:t> 	</a:t>
            </a:r>
            <a:r>
              <a:rPr lang="en-GB" sz="1800" b="0" i="0" u="none" strike="noStrike">
                <a:solidFill>
                  <a:srgbClr val="484043"/>
                </a:solidFill>
                <a:effectLst/>
                <a:latin typeface="Calibri" panose="020F0502020204030204" pitchFamily="34" charset="0"/>
              </a:rPr>
              <a:t>227</a:t>
            </a:r>
            <a:r>
              <a:rPr lang="en-GB"/>
              <a:t> 	</a:t>
            </a:r>
            <a:r>
              <a:rPr lang="en-GB" sz="1800" b="0" i="0" u="none" strike="noStrike">
                <a:solidFill>
                  <a:srgbClr val="484043"/>
                </a:solidFill>
                <a:effectLst/>
                <a:latin typeface="Calibri" panose="020F0502020204030204" pitchFamily="34" charset="0"/>
              </a:rPr>
              <a:t>681</a:t>
            </a:r>
            <a:r>
              <a:rPr lang="en-GB"/>
              <a:t> </a:t>
            </a: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CABF61-C100-4B80-B600-400B65B2E28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97232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u="none" strike="noStrike" dirty="0">
                <a:solidFill>
                  <a:srgbClr val="484043"/>
                </a:solidFill>
                <a:effectLst/>
                <a:latin typeface="Calibri" panose="020F0502020204030204" pitchFamily="34" charset="0"/>
              </a:rPr>
              <a:t>Sample sizes</a:t>
            </a:r>
            <a:r>
              <a:rPr lang="en-GB" dirty="0"/>
              <a:t> </a:t>
            </a:r>
          </a:p>
          <a:p>
            <a:r>
              <a:rPr lang="en-GB" sz="1800" b="0" i="0" u="none" strike="noStrike" dirty="0">
                <a:solidFill>
                  <a:srgbClr val="484043"/>
                </a:solidFill>
                <a:effectLst/>
                <a:latin typeface="Calibri" panose="020F0502020204030204" pitchFamily="34" charset="0"/>
              </a:rPr>
              <a:t>Year 1 (parent)</a:t>
            </a:r>
            <a:r>
              <a:rPr lang="en-GB" dirty="0"/>
              <a:t> </a:t>
            </a:r>
            <a:r>
              <a:rPr lang="en-GB" sz="1800" b="0" i="0" u="none" strike="noStrike" dirty="0">
                <a:solidFill>
                  <a:srgbClr val="484043"/>
                </a:solidFill>
                <a:effectLst/>
                <a:latin typeface="Calibri" panose="020F0502020204030204" pitchFamily="34" charset="0"/>
              </a:rPr>
              <a:t>78</a:t>
            </a:r>
            <a:r>
              <a:rPr lang="en-GB" dirty="0"/>
              <a:t> </a:t>
            </a:r>
          </a:p>
          <a:p>
            <a:r>
              <a:rPr lang="en-GB" sz="1800" b="0" i="0" u="none" strike="noStrike" dirty="0">
                <a:solidFill>
                  <a:srgbClr val="484043"/>
                </a:solidFill>
                <a:effectLst/>
                <a:latin typeface="Calibri" panose="020F0502020204030204" pitchFamily="34" charset="0"/>
              </a:rPr>
              <a:t>Year 2 (parent)</a:t>
            </a:r>
            <a:r>
              <a:rPr lang="en-GB" dirty="0"/>
              <a:t> </a:t>
            </a:r>
            <a:r>
              <a:rPr lang="en-GB" sz="1800" b="0" i="0" u="none" strike="noStrike" dirty="0">
                <a:solidFill>
                  <a:srgbClr val="484043"/>
                </a:solidFill>
                <a:effectLst/>
                <a:latin typeface="Calibri" panose="020F0502020204030204" pitchFamily="34" charset="0"/>
              </a:rPr>
              <a:t>89</a:t>
            </a:r>
            <a:r>
              <a:rPr lang="en-GB" dirty="0"/>
              <a:t> </a:t>
            </a:r>
          </a:p>
          <a:p>
            <a:r>
              <a:rPr lang="en-GB" sz="1800" b="0" i="0" u="none" strike="noStrike" dirty="0">
                <a:solidFill>
                  <a:srgbClr val="484043"/>
                </a:solidFill>
                <a:effectLst/>
                <a:latin typeface="Calibri" panose="020F0502020204030204" pitchFamily="34" charset="0"/>
              </a:rPr>
              <a:t>Year 3</a:t>
            </a:r>
            <a:r>
              <a:rPr lang="en-GB" dirty="0"/>
              <a:t> </a:t>
            </a:r>
            <a:r>
              <a:rPr lang="en-GB" sz="1800" b="0" i="0" u="none" strike="noStrike" dirty="0">
                <a:solidFill>
                  <a:srgbClr val="484043"/>
                </a:solidFill>
                <a:effectLst/>
                <a:latin typeface="Calibri" panose="020F0502020204030204" pitchFamily="34" charset="0"/>
              </a:rPr>
              <a:t>299</a:t>
            </a:r>
            <a:r>
              <a:rPr lang="en-GB" dirty="0"/>
              <a:t> </a:t>
            </a:r>
          </a:p>
          <a:p>
            <a:r>
              <a:rPr lang="en-GB" sz="1800" b="0" i="0" u="none" strike="noStrike" dirty="0">
                <a:solidFill>
                  <a:srgbClr val="484043"/>
                </a:solidFill>
                <a:effectLst/>
                <a:latin typeface="Calibri" panose="020F0502020204030204" pitchFamily="34" charset="0"/>
              </a:rPr>
              <a:t>Year 4</a:t>
            </a:r>
            <a:r>
              <a:rPr lang="en-GB" dirty="0"/>
              <a:t> </a:t>
            </a:r>
            <a:r>
              <a:rPr lang="en-GB" sz="1800" b="0" i="0" u="none" strike="noStrike" dirty="0">
                <a:solidFill>
                  <a:srgbClr val="484043"/>
                </a:solidFill>
                <a:effectLst/>
                <a:latin typeface="Calibri" panose="020F0502020204030204" pitchFamily="34" charset="0"/>
              </a:rPr>
              <a:t>422</a:t>
            </a:r>
            <a:r>
              <a:rPr lang="en-GB" dirty="0"/>
              <a:t> </a:t>
            </a:r>
          </a:p>
          <a:p>
            <a:r>
              <a:rPr lang="en-GB" sz="1800" b="0" i="0" u="none" strike="noStrike" dirty="0">
                <a:solidFill>
                  <a:srgbClr val="484043"/>
                </a:solidFill>
                <a:effectLst/>
                <a:latin typeface="Calibri" panose="020F0502020204030204" pitchFamily="34" charset="0"/>
              </a:rPr>
              <a:t>Year 5</a:t>
            </a:r>
            <a:r>
              <a:rPr lang="en-GB" dirty="0"/>
              <a:t> </a:t>
            </a:r>
            <a:r>
              <a:rPr lang="en-GB" sz="1800" b="0" i="0" u="none" strike="noStrike" dirty="0">
                <a:solidFill>
                  <a:srgbClr val="484043"/>
                </a:solidFill>
                <a:effectLst/>
                <a:latin typeface="Calibri" panose="020F0502020204030204" pitchFamily="34" charset="0"/>
              </a:rPr>
              <a:t>395</a:t>
            </a:r>
            <a:r>
              <a:rPr lang="en-GB" dirty="0"/>
              <a:t> </a:t>
            </a:r>
          </a:p>
          <a:p>
            <a:r>
              <a:rPr lang="en-GB" sz="1800" b="0" i="0" u="none" strike="noStrike" dirty="0">
                <a:solidFill>
                  <a:srgbClr val="484043"/>
                </a:solidFill>
                <a:effectLst/>
                <a:latin typeface="Calibri" panose="020F0502020204030204" pitchFamily="34" charset="0"/>
              </a:rPr>
              <a:t>Year 6</a:t>
            </a:r>
            <a:r>
              <a:rPr lang="en-GB" dirty="0"/>
              <a:t> </a:t>
            </a:r>
            <a:r>
              <a:rPr lang="en-GB" sz="1800" b="0" i="0" u="none" strike="noStrike" dirty="0">
                <a:solidFill>
                  <a:srgbClr val="484043"/>
                </a:solidFill>
                <a:effectLst/>
                <a:latin typeface="Calibri" panose="020F0502020204030204" pitchFamily="34" charset="0"/>
              </a:rPr>
              <a:t>362</a:t>
            </a:r>
            <a:r>
              <a:rPr lang="en-GB" dirty="0"/>
              <a:t> </a:t>
            </a:r>
          </a:p>
          <a:p>
            <a:r>
              <a:rPr lang="en-GB" sz="1800" b="0" i="0" u="none" strike="noStrike" dirty="0">
                <a:solidFill>
                  <a:srgbClr val="484043"/>
                </a:solidFill>
                <a:effectLst/>
                <a:latin typeface="Calibri" panose="020F0502020204030204" pitchFamily="34" charset="0"/>
              </a:rPr>
              <a:t>Year 7</a:t>
            </a:r>
            <a:r>
              <a:rPr lang="en-GB" dirty="0"/>
              <a:t> </a:t>
            </a:r>
            <a:r>
              <a:rPr lang="en-GB" sz="1800" b="0" i="0" u="none" strike="noStrike" dirty="0">
                <a:solidFill>
                  <a:srgbClr val="484043"/>
                </a:solidFill>
                <a:effectLst/>
                <a:latin typeface="Calibri" panose="020F0502020204030204" pitchFamily="34" charset="0"/>
              </a:rPr>
              <a:t>803</a:t>
            </a:r>
            <a:r>
              <a:rPr lang="en-GB" dirty="0"/>
              <a:t> </a:t>
            </a:r>
          </a:p>
          <a:p>
            <a:r>
              <a:rPr lang="en-GB" sz="1800" b="0" i="0" u="none" strike="noStrike" dirty="0">
                <a:solidFill>
                  <a:srgbClr val="484043"/>
                </a:solidFill>
                <a:effectLst/>
                <a:latin typeface="Calibri" panose="020F0502020204030204" pitchFamily="34" charset="0"/>
              </a:rPr>
              <a:t>Year 8</a:t>
            </a:r>
            <a:r>
              <a:rPr lang="en-GB" dirty="0"/>
              <a:t> </a:t>
            </a:r>
            <a:r>
              <a:rPr lang="en-GB" sz="1800" b="0" i="0" u="none" strike="noStrike" dirty="0">
                <a:solidFill>
                  <a:srgbClr val="484043"/>
                </a:solidFill>
                <a:effectLst/>
                <a:latin typeface="Calibri" panose="020F0502020204030204" pitchFamily="34" charset="0"/>
              </a:rPr>
              <a:t>565</a:t>
            </a:r>
            <a:r>
              <a:rPr lang="en-GB" dirty="0"/>
              <a:t> </a:t>
            </a:r>
          </a:p>
          <a:p>
            <a:r>
              <a:rPr lang="en-GB" sz="1800" b="0" i="0" u="none" strike="noStrike" dirty="0">
                <a:solidFill>
                  <a:srgbClr val="484043"/>
                </a:solidFill>
                <a:effectLst/>
                <a:latin typeface="Calibri" panose="020F0502020204030204" pitchFamily="34" charset="0"/>
              </a:rPr>
              <a:t>Year 9</a:t>
            </a:r>
            <a:r>
              <a:rPr lang="en-GB" dirty="0"/>
              <a:t> </a:t>
            </a:r>
            <a:r>
              <a:rPr lang="en-GB" sz="1800" b="0" i="0" u="none" strike="noStrike" dirty="0">
                <a:solidFill>
                  <a:srgbClr val="484043"/>
                </a:solidFill>
                <a:effectLst/>
                <a:latin typeface="Calibri" panose="020F0502020204030204" pitchFamily="34" charset="0"/>
              </a:rPr>
              <a:t>662</a:t>
            </a:r>
            <a:r>
              <a:rPr lang="en-GB" dirty="0"/>
              <a:t> </a:t>
            </a:r>
          </a:p>
          <a:p>
            <a:r>
              <a:rPr lang="en-GB" sz="1800" b="0" i="0" u="none" strike="noStrike" dirty="0">
                <a:solidFill>
                  <a:srgbClr val="484043"/>
                </a:solidFill>
                <a:effectLst/>
                <a:latin typeface="Calibri" panose="020F0502020204030204" pitchFamily="34" charset="0"/>
              </a:rPr>
              <a:t>Year 10</a:t>
            </a:r>
            <a:r>
              <a:rPr lang="en-GB" dirty="0"/>
              <a:t> </a:t>
            </a:r>
            <a:r>
              <a:rPr lang="en-GB" sz="1800" b="0" i="0" u="none" strike="noStrike" dirty="0">
                <a:solidFill>
                  <a:srgbClr val="484043"/>
                </a:solidFill>
                <a:effectLst/>
                <a:latin typeface="Calibri" panose="020F0502020204030204" pitchFamily="34" charset="0"/>
              </a:rPr>
              <a:t>577</a:t>
            </a:r>
            <a:r>
              <a:rPr lang="en-GB" dirty="0"/>
              <a:t> </a:t>
            </a:r>
          </a:p>
          <a:p>
            <a:r>
              <a:rPr lang="en-GB" sz="1800" b="0" i="0" u="none" strike="noStrike" dirty="0">
                <a:solidFill>
                  <a:srgbClr val="484043"/>
                </a:solidFill>
                <a:effectLst/>
                <a:latin typeface="Calibri" panose="020F0502020204030204" pitchFamily="34" charset="0"/>
              </a:rPr>
              <a:t>Year 11</a:t>
            </a:r>
            <a:r>
              <a:rPr lang="en-GB" dirty="0"/>
              <a:t> </a:t>
            </a:r>
            <a:r>
              <a:rPr lang="en-GB" sz="1800" b="0" i="0" u="none" strike="noStrike" dirty="0">
                <a:solidFill>
                  <a:srgbClr val="484043"/>
                </a:solidFill>
                <a:effectLst/>
                <a:latin typeface="Calibri" panose="020F0502020204030204" pitchFamily="34" charset="0"/>
              </a:rPr>
              <a:t>395</a:t>
            </a:r>
            <a:r>
              <a:rPr lang="en-GB" dirty="0"/>
              <a:t> </a:t>
            </a:r>
          </a:p>
        </p:txBody>
      </p:sp>
      <p:sp>
        <p:nvSpPr>
          <p:cNvPr id="4" name="Slide Number Placeholder 3"/>
          <p:cNvSpPr>
            <a:spLocks noGrp="1"/>
          </p:cNvSpPr>
          <p:nvPr>
            <p:ph type="sldNum" sz="quarter" idx="5"/>
          </p:nvPr>
        </p:nvSpPr>
        <p:spPr/>
        <p:txBody>
          <a:bodyPr/>
          <a:lstStyle/>
          <a:p>
            <a:fld id="{84CABF61-C100-4B80-B600-400B65B2E28A}" type="slidenum">
              <a:rPr lang="en-GB" smtClean="0"/>
              <a:t>19</a:t>
            </a:fld>
            <a:endParaRPr lang="en-GB"/>
          </a:p>
        </p:txBody>
      </p:sp>
    </p:spTree>
    <p:extLst>
      <p:ext uri="{BB962C8B-B14F-4D97-AF65-F5344CB8AC3E}">
        <p14:creationId xmlns:p14="http://schemas.microsoft.com/office/powerpoint/2010/main" val="6715185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u="none" strike="noStrike" dirty="0">
                <a:solidFill>
                  <a:srgbClr val="484043"/>
                </a:solidFill>
                <a:effectLst/>
                <a:latin typeface="Calibri" panose="020F0502020204030204" pitchFamily="34" charset="0"/>
              </a:rPr>
              <a:t>Sample Size</a:t>
            </a:r>
            <a:r>
              <a:rPr lang="en-GB" dirty="0"/>
              <a:t> 	</a:t>
            </a:r>
            <a:r>
              <a:rPr lang="en-GB" sz="1800" b="0" i="0" u="none" strike="noStrike" dirty="0">
                <a:solidFill>
                  <a:srgbClr val="484043"/>
                </a:solidFill>
                <a:effectLst/>
                <a:latin typeface="Calibri" panose="020F0502020204030204" pitchFamily="34" charset="0"/>
              </a:rPr>
              <a:t>17-18</a:t>
            </a:r>
            <a:r>
              <a:rPr lang="en-GB" dirty="0"/>
              <a:t> 	</a:t>
            </a:r>
            <a:r>
              <a:rPr lang="en-GB" sz="1800" b="0" i="0" u="none" strike="noStrike" dirty="0">
                <a:solidFill>
                  <a:srgbClr val="484043"/>
                </a:solidFill>
                <a:effectLst/>
                <a:latin typeface="Calibri" panose="020F0502020204030204" pitchFamily="34" charset="0"/>
              </a:rPr>
              <a:t>18-19</a:t>
            </a:r>
            <a:r>
              <a:rPr lang="en-GB" dirty="0"/>
              <a:t> 	</a:t>
            </a:r>
            <a:r>
              <a:rPr lang="en-GB" sz="1800" b="0" i="0" u="none" strike="noStrike" dirty="0">
                <a:solidFill>
                  <a:srgbClr val="484043"/>
                </a:solidFill>
                <a:effectLst/>
                <a:latin typeface="Calibri" panose="020F0502020204030204" pitchFamily="34" charset="0"/>
              </a:rPr>
              <a:t>19-20</a:t>
            </a:r>
            <a:r>
              <a:rPr lang="en-GB" dirty="0"/>
              <a:t> 	</a:t>
            </a:r>
            <a:r>
              <a:rPr lang="en-GB" sz="1800" b="0" i="0" u="none" strike="noStrike" dirty="0">
                <a:solidFill>
                  <a:srgbClr val="484043"/>
                </a:solidFill>
                <a:effectLst/>
                <a:latin typeface="Calibri" panose="020F0502020204030204" pitchFamily="34" charset="0"/>
              </a:rPr>
              <a:t>20-21</a:t>
            </a:r>
            <a:r>
              <a:rPr lang="en-GB" dirty="0"/>
              <a:t> 	</a:t>
            </a:r>
            <a:r>
              <a:rPr lang="en-GB" sz="1800" b="0" i="0" u="none" strike="noStrike" dirty="0">
                <a:solidFill>
                  <a:srgbClr val="484043"/>
                </a:solidFill>
                <a:effectLst/>
                <a:latin typeface="Calibri" panose="020F0502020204030204" pitchFamily="34" charset="0"/>
              </a:rPr>
              <a:t>21-22</a:t>
            </a:r>
            <a:r>
              <a:rPr lang="en-GB" dirty="0"/>
              <a:t> </a:t>
            </a:r>
          </a:p>
          <a:p>
            <a:endParaRPr lang="en-GB" sz="1800" b="0" i="0" u="none" strike="noStrike" dirty="0">
              <a:solidFill>
                <a:srgbClr val="484043"/>
              </a:solidFill>
              <a:effectLst/>
              <a:latin typeface="Calibri" panose="020F0502020204030204" pitchFamily="34" charset="0"/>
            </a:endParaRPr>
          </a:p>
          <a:p>
            <a:r>
              <a:rPr lang="en-GB" sz="1800" b="0" i="0" u="none" strike="noStrike" dirty="0">
                <a:solidFill>
                  <a:srgbClr val="484043"/>
                </a:solidFill>
                <a:effectLst/>
                <a:latin typeface="Calibri" panose="020F0502020204030204" pitchFamily="34" charset="0"/>
              </a:rPr>
              <a:t>Low FAS</a:t>
            </a:r>
            <a:r>
              <a:rPr lang="en-GB" dirty="0"/>
              <a:t> 	</a:t>
            </a:r>
            <a:r>
              <a:rPr lang="en-GB" sz="1800" b="0" i="0" u="none" strike="noStrike" dirty="0">
                <a:solidFill>
                  <a:srgbClr val="484043"/>
                </a:solidFill>
                <a:effectLst/>
                <a:latin typeface="Calibri" panose="020F0502020204030204" pitchFamily="34" charset="0"/>
              </a:rPr>
              <a:t>224</a:t>
            </a:r>
            <a:r>
              <a:rPr lang="en-GB" dirty="0"/>
              <a:t> 	</a:t>
            </a:r>
            <a:r>
              <a:rPr lang="en-GB" sz="1800" b="0" i="0" u="none" strike="noStrike" dirty="0">
                <a:solidFill>
                  <a:srgbClr val="484043"/>
                </a:solidFill>
                <a:effectLst/>
                <a:latin typeface="Calibri" panose="020F0502020204030204" pitchFamily="34" charset="0"/>
              </a:rPr>
              <a:t>160</a:t>
            </a:r>
            <a:r>
              <a:rPr lang="en-GB" dirty="0"/>
              <a:t> 	</a:t>
            </a:r>
            <a:r>
              <a:rPr lang="en-GB" sz="1800" b="1" i="0" u="none" strike="noStrike" dirty="0">
                <a:solidFill>
                  <a:srgbClr val="484043"/>
                </a:solidFill>
                <a:effectLst/>
                <a:latin typeface="Calibri" panose="020F0502020204030204" pitchFamily="34" charset="0"/>
              </a:rPr>
              <a:t>75</a:t>
            </a:r>
            <a:r>
              <a:rPr lang="en-GB" b="1" dirty="0"/>
              <a:t> 	</a:t>
            </a:r>
            <a:r>
              <a:rPr lang="en-GB" sz="1800" b="1" i="0" u="none" strike="noStrike" dirty="0">
                <a:solidFill>
                  <a:srgbClr val="484043"/>
                </a:solidFill>
                <a:effectLst/>
                <a:latin typeface="Calibri" panose="020F0502020204030204" pitchFamily="34" charset="0"/>
              </a:rPr>
              <a:t>122</a:t>
            </a:r>
            <a:r>
              <a:rPr lang="en-GB" b="1" dirty="0"/>
              <a:t> 	</a:t>
            </a:r>
            <a:r>
              <a:rPr lang="en-GB" sz="1800" b="1" i="0" u="none" strike="noStrike" dirty="0">
                <a:solidFill>
                  <a:srgbClr val="484043"/>
                </a:solidFill>
                <a:effectLst/>
                <a:latin typeface="Calibri" panose="020F0502020204030204" pitchFamily="34" charset="0"/>
              </a:rPr>
              <a:t>141</a:t>
            </a:r>
            <a:r>
              <a:rPr lang="en-GB" b="1" dirty="0"/>
              <a:t> </a:t>
            </a:r>
          </a:p>
          <a:p>
            <a:r>
              <a:rPr lang="en-GB" sz="1800" b="0" i="0" u="none" strike="noStrike" dirty="0">
                <a:solidFill>
                  <a:srgbClr val="484043"/>
                </a:solidFill>
                <a:effectLst/>
                <a:latin typeface="Calibri" panose="020F0502020204030204" pitchFamily="34" charset="0"/>
              </a:rPr>
              <a:t>Medium FAS</a:t>
            </a:r>
            <a:r>
              <a:rPr lang="en-GB" dirty="0"/>
              <a:t> 	</a:t>
            </a:r>
            <a:r>
              <a:rPr lang="en-GB" sz="1800" b="0" i="0" u="none" strike="noStrike" dirty="0">
                <a:solidFill>
                  <a:srgbClr val="484043"/>
                </a:solidFill>
                <a:effectLst/>
                <a:latin typeface="Calibri" panose="020F0502020204030204" pitchFamily="34" charset="0"/>
              </a:rPr>
              <a:t>783	542</a:t>
            </a:r>
            <a:r>
              <a:rPr lang="en-GB" dirty="0"/>
              <a:t> 	</a:t>
            </a:r>
            <a:r>
              <a:rPr lang="en-GB" sz="1800" b="0" i="0" u="none" strike="noStrike" dirty="0">
                <a:solidFill>
                  <a:srgbClr val="484043"/>
                </a:solidFill>
                <a:effectLst/>
                <a:latin typeface="Calibri" panose="020F0502020204030204" pitchFamily="34" charset="0"/>
              </a:rPr>
              <a:t>341</a:t>
            </a:r>
            <a:r>
              <a:rPr lang="en-GB" dirty="0"/>
              <a:t> 	</a:t>
            </a:r>
            <a:r>
              <a:rPr lang="en-GB" sz="1800" b="0" i="0" u="none" strike="noStrike" dirty="0">
                <a:solidFill>
                  <a:srgbClr val="484043"/>
                </a:solidFill>
                <a:effectLst/>
                <a:latin typeface="Calibri" panose="020F0502020204030204" pitchFamily="34" charset="0"/>
              </a:rPr>
              <a:t>347</a:t>
            </a:r>
            <a:r>
              <a:rPr lang="en-GB" dirty="0"/>
              <a:t> 	</a:t>
            </a:r>
            <a:r>
              <a:rPr lang="en-GB" sz="1800" b="0" i="0" u="none" strike="noStrike" dirty="0">
                <a:solidFill>
                  <a:srgbClr val="484043"/>
                </a:solidFill>
                <a:effectLst/>
                <a:latin typeface="Calibri" panose="020F0502020204030204" pitchFamily="34" charset="0"/>
              </a:rPr>
              <a:t>561</a:t>
            </a:r>
            <a:r>
              <a:rPr lang="en-GB" dirty="0"/>
              <a:t> </a:t>
            </a:r>
          </a:p>
          <a:p>
            <a:r>
              <a:rPr lang="en-GB" sz="1800" b="0" i="0" u="none" strike="noStrike" dirty="0">
                <a:solidFill>
                  <a:srgbClr val="484043"/>
                </a:solidFill>
                <a:effectLst/>
                <a:latin typeface="Calibri" panose="020F0502020204030204" pitchFamily="34" charset="0"/>
              </a:rPr>
              <a:t>High FAS</a:t>
            </a:r>
            <a:r>
              <a:rPr lang="en-GB" dirty="0"/>
              <a:t> 	</a:t>
            </a:r>
            <a:r>
              <a:rPr lang="en-GB" sz="1800" b="0" i="0" u="none" strike="noStrike" dirty="0">
                <a:solidFill>
                  <a:srgbClr val="484043"/>
                </a:solidFill>
                <a:effectLst/>
                <a:latin typeface="Calibri" panose="020F0502020204030204" pitchFamily="34" charset="0"/>
              </a:rPr>
              <a:t>337</a:t>
            </a:r>
            <a:r>
              <a:rPr lang="en-GB" dirty="0"/>
              <a:t> 	</a:t>
            </a:r>
            <a:r>
              <a:rPr lang="en-GB" sz="1800" b="0" i="0" u="none" strike="noStrike" dirty="0">
                <a:solidFill>
                  <a:srgbClr val="484043"/>
                </a:solidFill>
                <a:effectLst/>
                <a:latin typeface="Calibri" panose="020F0502020204030204" pitchFamily="34" charset="0"/>
              </a:rPr>
              <a:t>271</a:t>
            </a:r>
            <a:r>
              <a:rPr lang="en-GB" dirty="0"/>
              <a:t> 	</a:t>
            </a:r>
            <a:r>
              <a:rPr lang="en-GB" sz="1800" b="0" i="0" u="none" strike="noStrike" dirty="0">
                <a:solidFill>
                  <a:srgbClr val="484043"/>
                </a:solidFill>
                <a:effectLst/>
                <a:latin typeface="Calibri" panose="020F0502020204030204" pitchFamily="34" charset="0"/>
              </a:rPr>
              <a:t>203</a:t>
            </a:r>
            <a:r>
              <a:rPr lang="en-GB" dirty="0"/>
              <a:t> 	</a:t>
            </a:r>
            <a:r>
              <a:rPr lang="en-GB" sz="1800" b="1" i="0" u="none" strike="noStrike" dirty="0">
                <a:solidFill>
                  <a:srgbClr val="484043"/>
                </a:solidFill>
                <a:effectLst/>
                <a:latin typeface="Calibri" panose="020F0502020204030204" pitchFamily="34" charset="0"/>
              </a:rPr>
              <a:t>84</a:t>
            </a:r>
            <a:r>
              <a:rPr lang="en-GB" dirty="0"/>
              <a:t> 	</a:t>
            </a:r>
            <a:r>
              <a:rPr lang="en-GB" sz="1800" b="0" i="0" u="none" strike="noStrike" dirty="0">
                <a:solidFill>
                  <a:srgbClr val="484043"/>
                </a:solidFill>
                <a:effectLst/>
                <a:latin typeface="Calibri" panose="020F0502020204030204" pitchFamily="34" charset="0"/>
              </a:rPr>
              <a:t>165</a:t>
            </a:r>
            <a:r>
              <a:rPr lang="en-GB" dirty="0"/>
              <a: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CABF61-C100-4B80-B600-400B65B2E28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97121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question was added to the survey in 19-20 which is why there are only 3 years of data</a:t>
            </a:r>
          </a:p>
          <a:p>
            <a:endParaRPr lang="en-GB" dirty="0"/>
          </a:p>
          <a:p>
            <a:r>
              <a:rPr lang="en-GB" sz="1800" b="0" i="0" u="none" strike="noStrike">
                <a:solidFill>
                  <a:srgbClr val="484043"/>
                </a:solidFill>
                <a:effectLst/>
                <a:latin typeface="Calibri" panose="020F0502020204030204" pitchFamily="34" charset="0"/>
              </a:rPr>
              <a:t>Sample Size</a:t>
            </a:r>
            <a:r>
              <a:rPr lang="en-GB"/>
              <a:t> 	</a:t>
            </a:r>
            <a:r>
              <a:rPr lang="en-GB" sz="1800" b="0" i="0" u="none" strike="noStrike">
                <a:solidFill>
                  <a:srgbClr val="484043"/>
                </a:solidFill>
                <a:effectLst/>
                <a:latin typeface="Calibri" panose="020F0502020204030204" pitchFamily="34" charset="0"/>
              </a:rPr>
              <a:t>17-18</a:t>
            </a:r>
            <a:r>
              <a:rPr lang="en-GB"/>
              <a:t> 	</a:t>
            </a:r>
            <a:r>
              <a:rPr lang="en-GB" sz="1800" b="0" i="0" u="none" strike="noStrike">
                <a:solidFill>
                  <a:srgbClr val="484043"/>
                </a:solidFill>
                <a:effectLst/>
                <a:latin typeface="Calibri" panose="020F0502020204030204" pitchFamily="34" charset="0"/>
              </a:rPr>
              <a:t>18-19</a:t>
            </a:r>
            <a:r>
              <a:rPr lang="en-GB"/>
              <a:t> 	</a:t>
            </a:r>
            <a:r>
              <a:rPr lang="en-GB" sz="1800" b="0" i="0" u="none" strike="noStrike">
                <a:solidFill>
                  <a:srgbClr val="484043"/>
                </a:solidFill>
                <a:effectLst/>
                <a:latin typeface="Calibri" panose="020F0502020204030204" pitchFamily="34" charset="0"/>
              </a:rPr>
              <a:t>19-20</a:t>
            </a:r>
            <a:r>
              <a:rPr lang="en-GB"/>
              <a:t> 	</a:t>
            </a:r>
            <a:r>
              <a:rPr lang="en-GB" sz="1800" b="0" i="0" u="none" strike="noStrike">
                <a:solidFill>
                  <a:srgbClr val="484043"/>
                </a:solidFill>
                <a:effectLst/>
                <a:latin typeface="Calibri" panose="020F0502020204030204" pitchFamily="34" charset="0"/>
              </a:rPr>
              <a:t>20-21</a:t>
            </a:r>
            <a:r>
              <a:rPr lang="en-GB"/>
              <a:t> 	</a:t>
            </a:r>
            <a:r>
              <a:rPr lang="en-GB" sz="1800" b="0" i="0" u="none" strike="noStrike">
                <a:solidFill>
                  <a:srgbClr val="484043"/>
                </a:solidFill>
                <a:effectLst/>
                <a:latin typeface="Calibri" panose="020F0502020204030204" pitchFamily="34" charset="0"/>
              </a:rPr>
              <a:t>21-22</a:t>
            </a:r>
            <a:r>
              <a:rPr lang="en-GB"/>
              <a:t> </a:t>
            </a:r>
          </a:p>
          <a:p>
            <a:r>
              <a:rPr lang="en-GB" sz="1800" b="0" i="0" u="none" strike="noStrike">
                <a:solidFill>
                  <a:srgbClr val="484043"/>
                </a:solidFill>
                <a:effectLst/>
                <a:latin typeface="Calibri" panose="020F0502020204030204" pitchFamily="34" charset="0"/>
              </a:rPr>
              <a:t>Has limiting disability</a:t>
            </a:r>
            <a:r>
              <a:rPr lang="en-GB"/>
              <a:t> 	</a:t>
            </a:r>
            <a:r>
              <a:rPr lang="en-GB" sz="1800" b="1" i="0" u="none" strike="noStrike">
                <a:solidFill>
                  <a:srgbClr val="484043"/>
                </a:solidFill>
                <a:effectLst/>
                <a:latin typeface="Calibri" panose="020F0502020204030204" pitchFamily="34" charset="0"/>
              </a:rPr>
              <a:t>0</a:t>
            </a:r>
            <a:r>
              <a:rPr lang="en-GB" b="1"/>
              <a:t> 	</a:t>
            </a:r>
            <a:r>
              <a:rPr lang="en-GB" sz="1800" b="1" i="0" u="none" strike="noStrike">
                <a:solidFill>
                  <a:srgbClr val="484043"/>
                </a:solidFill>
                <a:effectLst/>
                <a:latin typeface="Calibri" panose="020F0502020204030204" pitchFamily="34" charset="0"/>
              </a:rPr>
              <a:t>0</a:t>
            </a:r>
            <a:r>
              <a:rPr lang="en-GB" b="1"/>
              <a:t> 	</a:t>
            </a:r>
            <a:r>
              <a:rPr lang="en-GB" sz="1800" b="1" i="0" u="none" strike="noStrike">
                <a:solidFill>
                  <a:srgbClr val="484043"/>
                </a:solidFill>
                <a:effectLst/>
                <a:latin typeface="Calibri" panose="020F0502020204030204" pitchFamily="34" charset="0"/>
              </a:rPr>
              <a:t>32</a:t>
            </a:r>
            <a:r>
              <a:rPr lang="en-GB" b="1"/>
              <a:t> 	</a:t>
            </a:r>
            <a:r>
              <a:rPr lang="en-GB" sz="1800" b="1" i="0" u="none" strike="noStrike">
                <a:solidFill>
                  <a:srgbClr val="484043"/>
                </a:solidFill>
                <a:effectLst/>
                <a:latin typeface="Calibri" panose="020F0502020204030204" pitchFamily="34" charset="0"/>
              </a:rPr>
              <a:t>30</a:t>
            </a:r>
            <a:r>
              <a:rPr lang="en-GB" b="1"/>
              <a:t> 	</a:t>
            </a:r>
            <a:r>
              <a:rPr lang="en-GB" sz="1800" b="1" i="0" u="none" strike="noStrike">
                <a:solidFill>
                  <a:srgbClr val="484043"/>
                </a:solidFill>
                <a:effectLst/>
                <a:latin typeface="Calibri" panose="020F0502020204030204" pitchFamily="34" charset="0"/>
              </a:rPr>
              <a:t>78</a:t>
            </a:r>
            <a:r>
              <a:rPr lang="en-GB" b="1"/>
              <a:t> </a:t>
            </a:r>
          </a:p>
          <a:p>
            <a:r>
              <a:rPr lang="en-GB" sz="1800" b="0" i="0" u="none" strike="noStrike">
                <a:solidFill>
                  <a:srgbClr val="484043"/>
                </a:solidFill>
                <a:effectLst/>
                <a:latin typeface="Calibri" panose="020F0502020204030204" pitchFamily="34" charset="0"/>
              </a:rPr>
              <a:t>No limiting disability</a:t>
            </a:r>
            <a:r>
              <a:rPr lang="en-GB"/>
              <a:t> 	</a:t>
            </a:r>
            <a:r>
              <a:rPr lang="en-GB" sz="1800" b="1" i="0" u="none" strike="noStrike">
                <a:solidFill>
                  <a:srgbClr val="484043"/>
                </a:solidFill>
                <a:effectLst/>
                <a:latin typeface="Calibri" panose="020F0502020204030204" pitchFamily="34" charset="0"/>
              </a:rPr>
              <a:t>0</a:t>
            </a:r>
            <a:r>
              <a:rPr lang="en-GB" b="1"/>
              <a:t> 	</a:t>
            </a:r>
            <a:r>
              <a:rPr lang="en-GB" sz="1800" b="1" i="0" u="none" strike="noStrike">
                <a:solidFill>
                  <a:srgbClr val="484043"/>
                </a:solidFill>
                <a:effectLst/>
                <a:latin typeface="Calibri" panose="020F0502020204030204" pitchFamily="34" charset="0"/>
              </a:rPr>
              <a:t>0</a:t>
            </a:r>
            <a:r>
              <a:rPr lang="en-GB" b="1"/>
              <a:t> </a:t>
            </a:r>
            <a:r>
              <a:rPr lang="en-GB"/>
              <a:t>	</a:t>
            </a:r>
            <a:r>
              <a:rPr lang="en-GB" sz="1800" b="0" i="0" u="none" strike="noStrike">
                <a:solidFill>
                  <a:srgbClr val="484043"/>
                </a:solidFill>
                <a:effectLst/>
                <a:latin typeface="Calibri" panose="020F0502020204030204" pitchFamily="34" charset="0"/>
              </a:rPr>
              <a:t>463</a:t>
            </a:r>
            <a:r>
              <a:rPr lang="en-GB"/>
              <a:t> 	</a:t>
            </a:r>
            <a:r>
              <a:rPr lang="en-GB" sz="1800" b="0" i="0" u="none" strike="noStrike">
                <a:solidFill>
                  <a:srgbClr val="484043"/>
                </a:solidFill>
                <a:effectLst/>
                <a:latin typeface="Calibri" panose="020F0502020204030204" pitchFamily="34" charset="0"/>
              </a:rPr>
              <a:t>383</a:t>
            </a:r>
            <a:r>
              <a:rPr lang="en-GB"/>
              <a:t> 	</a:t>
            </a:r>
            <a:r>
              <a:rPr lang="en-GB" sz="1800" b="0" i="0" u="none" strike="noStrike">
                <a:solidFill>
                  <a:srgbClr val="484043"/>
                </a:solidFill>
                <a:effectLst/>
                <a:latin typeface="Calibri" panose="020F0502020204030204" pitchFamily="34" charset="0"/>
              </a:rPr>
              <a:t>585</a:t>
            </a:r>
            <a:r>
              <a:rPr lang="en-GB"/>
              <a:t> </a:t>
            </a: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CABF61-C100-4B80-B600-400B65B2E28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9904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484043"/>
                </a:solidFill>
              </a:rPr>
              <a:t>The results presented are year 5 (21/22 academic year). Since the year 1 data was published, there’s been a change to the UK Chief Medical Officer’s physical activity guidelines for children and young people. Instead of </a:t>
            </a:r>
            <a:r>
              <a:rPr lang="en-GB" sz="1200" b="1" dirty="0">
                <a:solidFill>
                  <a:srgbClr val="484043"/>
                </a:solidFill>
              </a:rPr>
              <a:t>at least 60 minutes of activity every day</a:t>
            </a:r>
            <a:r>
              <a:rPr lang="en-GB" sz="1200" dirty="0">
                <a:solidFill>
                  <a:srgbClr val="484043"/>
                </a:solidFill>
              </a:rPr>
              <a:t>, the new guidelines recommend young people engage in moderate to vigorous intensity activity for </a:t>
            </a:r>
            <a:r>
              <a:rPr lang="en-GB" sz="1200" b="1" dirty="0">
                <a:solidFill>
                  <a:srgbClr val="484043"/>
                </a:solidFill>
              </a:rPr>
              <a:t>an average of at least 60 minutes a day across the week</a:t>
            </a:r>
            <a:r>
              <a:rPr lang="en-GB" sz="1200" dirty="0">
                <a:solidFill>
                  <a:srgbClr val="484043"/>
                </a:solidFill>
              </a:rPr>
              <a:t>. The data for all years is now presented to reflect this change in guidelines.</a:t>
            </a:r>
          </a:p>
          <a:p>
            <a:endParaRPr lang="en-GB" dirty="0"/>
          </a:p>
        </p:txBody>
      </p:sp>
      <p:sp>
        <p:nvSpPr>
          <p:cNvPr id="4" name="Slide Number Placeholder 3"/>
          <p:cNvSpPr>
            <a:spLocks noGrp="1"/>
          </p:cNvSpPr>
          <p:nvPr>
            <p:ph type="sldNum" sz="quarter" idx="5"/>
          </p:nvPr>
        </p:nvSpPr>
        <p:spPr/>
        <p:txBody>
          <a:bodyPr/>
          <a:lstStyle/>
          <a:p>
            <a:fld id="{4C081553-A43A-4B31-8CEF-345170F7CA69}" type="slidenum">
              <a:rPr lang="en-GB" smtClean="0"/>
              <a:t>2</a:t>
            </a:fld>
            <a:endParaRPr lang="en-GB"/>
          </a:p>
        </p:txBody>
      </p:sp>
    </p:spTree>
    <p:extLst>
      <p:ext uri="{BB962C8B-B14F-4D97-AF65-F5344CB8AC3E}">
        <p14:creationId xmlns:p14="http://schemas.microsoft.com/office/powerpoint/2010/main" val="41526173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u="none" strike="noStrike" dirty="0">
                <a:solidFill>
                  <a:srgbClr val="484043"/>
                </a:solidFill>
                <a:effectLst/>
                <a:latin typeface="Calibri" panose="020F0502020204030204" pitchFamily="34" charset="0"/>
              </a:rPr>
              <a:t>Sample Size</a:t>
            </a:r>
            <a:r>
              <a:rPr lang="en-GB" dirty="0"/>
              <a:t> 		</a:t>
            </a:r>
            <a:r>
              <a:rPr lang="en-GB" sz="1800" b="0" i="0" u="none" strike="noStrike" dirty="0">
                <a:solidFill>
                  <a:srgbClr val="484043"/>
                </a:solidFill>
                <a:effectLst/>
                <a:latin typeface="Calibri" panose="020F0502020204030204" pitchFamily="34" charset="0"/>
              </a:rPr>
              <a:t>17-18</a:t>
            </a:r>
            <a:r>
              <a:rPr lang="en-GB" dirty="0"/>
              <a:t> 	</a:t>
            </a:r>
            <a:r>
              <a:rPr lang="en-GB" sz="1800" b="0" i="0" u="none" strike="noStrike" dirty="0">
                <a:solidFill>
                  <a:srgbClr val="484043"/>
                </a:solidFill>
                <a:effectLst/>
                <a:latin typeface="Calibri" panose="020F0502020204030204" pitchFamily="34" charset="0"/>
              </a:rPr>
              <a:t>18-19</a:t>
            </a:r>
            <a:r>
              <a:rPr lang="en-GB" dirty="0"/>
              <a:t> 	</a:t>
            </a:r>
            <a:r>
              <a:rPr lang="en-GB" sz="1800" b="0" i="0" u="none" strike="noStrike" dirty="0">
                <a:solidFill>
                  <a:srgbClr val="484043"/>
                </a:solidFill>
                <a:effectLst/>
                <a:latin typeface="Calibri" panose="020F0502020204030204" pitchFamily="34" charset="0"/>
              </a:rPr>
              <a:t>19-20</a:t>
            </a:r>
            <a:r>
              <a:rPr lang="en-GB" dirty="0"/>
              <a:t> 	</a:t>
            </a:r>
            <a:r>
              <a:rPr lang="en-GB" sz="1800" b="0" i="0" u="none" strike="noStrike" dirty="0">
                <a:solidFill>
                  <a:srgbClr val="484043"/>
                </a:solidFill>
                <a:effectLst/>
                <a:latin typeface="Calibri" panose="020F0502020204030204" pitchFamily="34" charset="0"/>
              </a:rPr>
              <a:t>20-21</a:t>
            </a:r>
            <a:r>
              <a:rPr lang="en-GB" dirty="0"/>
              <a:t> 	</a:t>
            </a:r>
            <a:r>
              <a:rPr lang="en-GB" sz="1800" b="0" i="0" u="none" strike="noStrike" dirty="0">
                <a:solidFill>
                  <a:srgbClr val="484043"/>
                </a:solidFill>
                <a:effectLst/>
                <a:latin typeface="Calibri" panose="020F0502020204030204" pitchFamily="34" charset="0"/>
              </a:rPr>
              <a:t>21-22</a:t>
            </a:r>
            <a:r>
              <a:rPr lang="en-GB" dirty="0"/>
              <a:t> </a:t>
            </a:r>
          </a:p>
          <a:p>
            <a:endParaRPr lang="en-GB" sz="1800" b="0" i="0" u="none" strike="noStrike" dirty="0">
              <a:solidFill>
                <a:srgbClr val="484043"/>
              </a:solidFill>
              <a:effectLst/>
              <a:latin typeface="Calibri" panose="020F0502020204030204" pitchFamily="34" charset="0"/>
            </a:endParaRPr>
          </a:p>
          <a:p>
            <a:r>
              <a:rPr lang="en-GB" sz="1800" b="0" i="0" u="none" strike="noStrike" dirty="0">
                <a:solidFill>
                  <a:srgbClr val="484043"/>
                </a:solidFill>
                <a:effectLst/>
                <a:latin typeface="Calibri" panose="020F0502020204030204" pitchFamily="34" charset="0"/>
              </a:rPr>
              <a:t>White British</a:t>
            </a:r>
            <a:r>
              <a:rPr lang="en-GB" dirty="0"/>
              <a:t> 		</a:t>
            </a:r>
            <a:r>
              <a:rPr lang="en-GB" sz="1800" b="0" i="0" u="none" strike="noStrike" dirty="0">
                <a:solidFill>
                  <a:srgbClr val="484043"/>
                </a:solidFill>
                <a:effectLst/>
                <a:latin typeface="Calibri" panose="020F0502020204030204" pitchFamily="34" charset="0"/>
              </a:rPr>
              <a:t>1031</a:t>
            </a:r>
            <a:r>
              <a:rPr lang="en-GB" dirty="0"/>
              <a:t> 	</a:t>
            </a:r>
            <a:r>
              <a:rPr lang="en-GB" sz="1800" b="0" i="0" u="none" strike="noStrike" dirty="0">
                <a:solidFill>
                  <a:srgbClr val="484043"/>
                </a:solidFill>
                <a:effectLst/>
                <a:latin typeface="Calibri" panose="020F0502020204030204" pitchFamily="34" charset="0"/>
              </a:rPr>
              <a:t>737</a:t>
            </a:r>
            <a:r>
              <a:rPr lang="en-GB" dirty="0"/>
              <a:t> 	</a:t>
            </a:r>
            <a:r>
              <a:rPr lang="en-GB" sz="1800" b="0" i="0" u="none" strike="noStrike" dirty="0">
                <a:solidFill>
                  <a:srgbClr val="484043"/>
                </a:solidFill>
                <a:effectLst/>
                <a:latin typeface="Calibri" panose="020F0502020204030204" pitchFamily="34" charset="0"/>
              </a:rPr>
              <a:t>360</a:t>
            </a:r>
            <a:r>
              <a:rPr lang="en-GB" dirty="0"/>
              <a:t> 	</a:t>
            </a:r>
            <a:r>
              <a:rPr lang="en-GB" sz="1800" b="0" i="0" u="none" strike="noStrike" dirty="0">
                <a:solidFill>
                  <a:srgbClr val="484043"/>
                </a:solidFill>
                <a:effectLst/>
                <a:latin typeface="Calibri" panose="020F0502020204030204" pitchFamily="34" charset="0"/>
              </a:rPr>
              <a:t>451</a:t>
            </a:r>
            <a:r>
              <a:rPr lang="en-GB" dirty="0"/>
              <a:t> 	</a:t>
            </a:r>
            <a:r>
              <a:rPr lang="en-GB" sz="1800" b="0" i="0" u="none" strike="noStrike" dirty="0">
                <a:solidFill>
                  <a:srgbClr val="484043"/>
                </a:solidFill>
                <a:effectLst/>
                <a:latin typeface="Calibri" panose="020F0502020204030204" pitchFamily="34" charset="0"/>
              </a:rPr>
              <a:t>668</a:t>
            </a:r>
            <a:r>
              <a:rPr lang="en-GB" dirty="0"/>
              <a:t> </a:t>
            </a:r>
          </a:p>
          <a:p>
            <a:r>
              <a:rPr lang="en-GB" sz="1800" b="0" i="0" u="none" strike="noStrike" dirty="0">
                <a:solidFill>
                  <a:srgbClr val="484043"/>
                </a:solidFill>
                <a:effectLst/>
                <a:latin typeface="Calibri" panose="020F0502020204030204" pitchFamily="34" charset="0"/>
              </a:rPr>
              <a:t>Minority ethnic group</a:t>
            </a:r>
            <a:r>
              <a:rPr lang="en-GB" dirty="0"/>
              <a:t> 	</a:t>
            </a:r>
            <a:r>
              <a:rPr lang="en-GB" sz="1800" b="0" i="0" u="none" strike="noStrike" dirty="0">
                <a:solidFill>
                  <a:srgbClr val="484043"/>
                </a:solidFill>
                <a:effectLst/>
                <a:latin typeface="Calibri" panose="020F0502020204030204" pitchFamily="34" charset="0"/>
              </a:rPr>
              <a:t>335</a:t>
            </a:r>
            <a:r>
              <a:rPr lang="en-GB" dirty="0"/>
              <a:t> 	</a:t>
            </a:r>
            <a:r>
              <a:rPr lang="en-GB" sz="1800" b="0" i="0" u="none" strike="noStrike" dirty="0">
                <a:solidFill>
                  <a:srgbClr val="484043"/>
                </a:solidFill>
                <a:effectLst/>
                <a:latin typeface="Calibri" panose="020F0502020204030204" pitchFamily="34" charset="0"/>
              </a:rPr>
              <a:t>199</a:t>
            </a:r>
            <a:r>
              <a:rPr lang="en-GB" dirty="0"/>
              <a:t> 	</a:t>
            </a:r>
            <a:r>
              <a:rPr lang="en-GB" sz="1800" b="0" i="0" u="none" strike="noStrike" dirty="0">
                <a:solidFill>
                  <a:srgbClr val="484043"/>
                </a:solidFill>
                <a:effectLst/>
                <a:latin typeface="Calibri" panose="020F0502020204030204" pitchFamily="34" charset="0"/>
              </a:rPr>
              <a:t>240</a:t>
            </a:r>
            <a:r>
              <a:rPr lang="en-GB" dirty="0"/>
              <a:t> 	</a:t>
            </a:r>
            <a:r>
              <a:rPr lang="en-GB" sz="1800" b="1" i="0" u="none" strike="noStrike" dirty="0">
                <a:solidFill>
                  <a:srgbClr val="484043"/>
                </a:solidFill>
                <a:effectLst/>
                <a:latin typeface="Calibri" panose="020F0502020204030204" pitchFamily="34" charset="0"/>
              </a:rPr>
              <a:t>88</a:t>
            </a:r>
            <a:r>
              <a:rPr lang="en-GB" b="1" dirty="0"/>
              <a:t> </a:t>
            </a:r>
            <a:r>
              <a:rPr lang="en-GB" dirty="0"/>
              <a:t>	</a:t>
            </a:r>
            <a:r>
              <a:rPr lang="en-GB" sz="1800" b="0" i="0" u="none" strike="noStrike" dirty="0">
                <a:solidFill>
                  <a:srgbClr val="484043"/>
                </a:solidFill>
                <a:effectLst/>
                <a:latin typeface="Calibri" panose="020F0502020204030204" pitchFamily="34" charset="0"/>
              </a:rPr>
              <a:t>187</a:t>
            </a:r>
            <a:r>
              <a:rPr lang="en-GB" dirty="0"/>
              <a: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CABF61-C100-4B80-B600-400B65B2E28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00225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dirty="0">
                <a:solidFill>
                  <a:srgbClr val="484043"/>
                </a:solidFill>
                <a:effectLst/>
                <a:latin typeface="Calibri" panose="020F0502020204030204" pitchFamily="34" charset="0"/>
              </a:rPr>
              <a:t>Sample size</a:t>
            </a:r>
            <a:r>
              <a:rPr lang="en-GB" sz="28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dirty="0">
                <a:solidFill>
                  <a:srgbClr val="484043"/>
                </a:solidFill>
                <a:effectLst/>
                <a:latin typeface="Calibri" panose="020F0502020204030204" pitchFamily="34" charset="0"/>
              </a:rPr>
              <a:t>White British</a:t>
            </a:r>
            <a:r>
              <a:rPr lang="en-GB" sz="2800" dirty="0"/>
              <a:t> </a:t>
            </a:r>
            <a:r>
              <a:rPr lang="en-GB" sz="1800" b="0" i="0" u="none" strike="noStrike" dirty="0">
                <a:solidFill>
                  <a:srgbClr val="484043"/>
                </a:solidFill>
                <a:effectLst/>
                <a:latin typeface="Calibri" panose="020F0502020204030204" pitchFamily="34" charset="0"/>
              </a:rPr>
              <a:t>3247</a:t>
            </a:r>
            <a:r>
              <a:rPr lang="en-GB" sz="28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dirty="0">
                <a:solidFill>
                  <a:srgbClr val="484043"/>
                </a:solidFill>
                <a:effectLst/>
                <a:latin typeface="Calibri" panose="020F0502020204030204" pitchFamily="34" charset="0"/>
              </a:rPr>
              <a:t>White Other</a:t>
            </a:r>
            <a:r>
              <a:rPr lang="en-GB" sz="2800" dirty="0"/>
              <a:t> </a:t>
            </a:r>
            <a:r>
              <a:rPr lang="en-GB" sz="1800" b="0" i="0" u="none" strike="noStrike" dirty="0">
                <a:solidFill>
                  <a:srgbClr val="484043"/>
                </a:solidFill>
                <a:effectLst/>
                <a:latin typeface="Calibri" panose="020F0502020204030204" pitchFamily="34" charset="0"/>
              </a:rPr>
              <a:t>217</a:t>
            </a:r>
            <a:r>
              <a:rPr lang="en-GB" sz="28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dirty="0">
                <a:solidFill>
                  <a:srgbClr val="484043"/>
                </a:solidFill>
                <a:effectLst/>
                <a:latin typeface="Calibri" panose="020F0502020204030204" pitchFamily="34" charset="0"/>
              </a:rPr>
              <a:t>Asian</a:t>
            </a:r>
            <a:r>
              <a:rPr lang="en-GB" sz="2800" dirty="0"/>
              <a:t> </a:t>
            </a:r>
            <a:r>
              <a:rPr lang="en-GB" sz="1800" b="0" i="0" u="none" strike="noStrike" dirty="0">
                <a:solidFill>
                  <a:srgbClr val="484043"/>
                </a:solidFill>
                <a:effectLst/>
                <a:latin typeface="Calibri" panose="020F0502020204030204" pitchFamily="34" charset="0"/>
              </a:rPr>
              <a:t>251</a:t>
            </a:r>
            <a:r>
              <a:rPr lang="en-GB" sz="28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dirty="0">
                <a:solidFill>
                  <a:srgbClr val="484043"/>
                </a:solidFill>
                <a:effectLst/>
                <a:latin typeface="Calibri" panose="020F0502020204030204" pitchFamily="34" charset="0"/>
              </a:rPr>
              <a:t>Black</a:t>
            </a:r>
            <a:r>
              <a:rPr lang="en-GB" sz="2800" dirty="0"/>
              <a:t> </a:t>
            </a:r>
            <a:r>
              <a:rPr lang="en-GB" sz="1800" b="0" i="0" u="none" strike="noStrike" dirty="0">
                <a:solidFill>
                  <a:srgbClr val="484043"/>
                </a:solidFill>
                <a:effectLst/>
                <a:latin typeface="Calibri" panose="020F0502020204030204" pitchFamily="34" charset="0"/>
              </a:rPr>
              <a:t>162</a:t>
            </a:r>
            <a:r>
              <a:rPr lang="en-GB" sz="28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dirty="0">
                <a:solidFill>
                  <a:srgbClr val="484043"/>
                </a:solidFill>
                <a:effectLst/>
                <a:latin typeface="Calibri" panose="020F0502020204030204" pitchFamily="34" charset="0"/>
              </a:rPr>
              <a:t>Mixed</a:t>
            </a:r>
            <a:r>
              <a:rPr lang="en-GB" sz="2800" dirty="0"/>
              <a:t> </a:t>
            </a:r>
            <a:r>
              <a:rPr lang="en-GB" sz="1800" b="0" i="0" u="none" strike="noStrike" dirty="0">
                <a:solidFill>
                  <a:srgbClr val="484043"/>
                </a:solidFill>
                <a:effectLst/>
                <a:latin typeface="Calibri" panose="020F0502020204030204" pitchFamily="34" charset="0"/>
              </a:rPr>
              <a:t>258</a:t>
            </a:r>
            <a:r>
              <a:rPr lang="en-GB" sz="28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dirty="0">
                <a:solidFill>
                  <a:srgbClr val="484043"/>
                </a:solidFill>
                <a:effectLst/>
                <a:latin typeface="Calibri" panose="020F0502020204030204" pitchFamily="34" charset="0"/>
              </a:rPr>
              <a:t>Other ethnicity</a:t>
            </a:r>
            <a:r>
              <a:rPr lang="en-GB" sz="2800" dirty="0"/>
              <a:t> </a:t>
            </a:r>
            <a:r>
              <a:rPr lang="en-GB" sz="1800" b="0" i="0" u="none" strike="noStrike" dirty="0">
                <a:solidFill>
                  <a:srgbClr val="484043"/>
                </a:solidFill>
                <a:effectLst/>
                <a:latin typeface="Calibri" panose="020F0502020204030204" pitchFamily="34" charset="0"/>
              </a:rPr>
              <a:t>161</a:t>
            </a:r>
            <a:r>
              <a:rPr lang="en-GB" sz="2800" dirty="0"/>
              <a:t> </a:t>
            </a: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CABF61-C100-4B80-B600-400B65B2E28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72774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This is derived </a:t>
            </a:r>
            <a:r>
              <a:rPr lang="en-GB" sz="2800" dirty="0">
                <a:latin typeface="Calibri" panose="020F0502020204030204" pitchFamily="34" charset="0"/>
                <a:cs typeface="Times New Roman" panose="02020603050405020304" pitchFamily="18" charset="0"/>
              </a:rPr>
              <a:t>from the Index of Income Deprivation Affecting Children (IDACI) which comes under the Index of Multiple Deprivation Outputs but is based on income source data only.</a:t>
            </a:r>
            <a:r>
              <a:rPr lang="en-GB" sz="1800" dirty="0">
                <a:effectLst/>
                <a:latin typeface="Arial" panose="020B0604020202020204" pitchFamily="34" charset="0"/>
                <a:ea typeface="Times New Roman" panose="02020603050405020304" pitchFamily="18" charset="0"/>
              </a:rPr>
              <a:t> It is matched onto the data using the postcode of the school attended by the pupil. </a:t>
            </a:r>
          </a:p>
          <a:p>
            <a:pPr>
              <a:lnSpc>
                <a:spcPct val="107000"/>
              </a:lnSpc>
              <a:spcAft>
                <a:spcPts val="800"/>
              </a:spcAft>
            </a:pPr>
            <a:endParaRPr lang="en-GB" sz="1800" dirty="0">
              <a:effectLst/>
              <a:latin typeface="Arial" panose="020B0604020202020204" pitchFamily="34" charset="0"/>
              <a:ea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Times New Roman" panose="02020603050405020304" pitchFamily="18" charset="0"/>
              </a:rPr>
              <a:t>Deciles 1-4 are grouped as ‘deprived’ deciles 8-10 are grouped as ‘affluent’</a:t>
            </a:r>
          </a:p>
          <a:p>
            <a:pPr>
              <a:lnSpc>
                <a:spcPct val="107000"/>
              </a:lnSpc>
              <a:spcAft>
                <a:spcPts val="800"/>
              </a:spcAft>
            </a:pPr>
            <a:endParaRPr lang="en-GB" sz="1800" dirty="0">
              <a:effectLst/>
              <a:latin typeface="Arial" panose="020B0604020202020204" pitchFamily="34" charset="0"/>
              <a:cs typeface="Times New Roman" panose="02020603050405020304" pitchFamily="18" charset="0"/>
            </a:endParaRPr>
          </a:p>
          <a:p>
            <a:pPr>
              <a:lnSpc>
                <a:spcPct val="107000"/>
              </a:lnSpc>
              <a:spcAft>
                <a:spcPts val="800"/>
              </a:spcAft>
            </a:pPr>
            <a:endParaRPr lang="en-GB" sz="1800" dirty="0">
              <a:effectLst/>
              <a:latin typeface="Arial" panose="020B0604020202020204" pitchFamily="34" charset="0"/>
              <a:cs typeface="Times New Roman" panose="02020603050405020304" pitchFamily="18" charset="0"/>
            </a:endParaRPr>
          </a:p>
          <a:p>
            <a:pPr>
              <a:lnSpc>
                <a:spcPct val="107000"/>
              </a:lnSpc>
              <a:spcAft>
                <a:spcPts val="800"/>
              </a:spcAft>
            </a:pPr>
            <a:r>
              <a:rPr lang="en-GB" sz="1800" b="0" i="0" u="none" strike="noStrike">
                <a:solidFill>
                  <a:srgbClr val="484043"/>
                </a:solidFill>
                <a:effectLst/>
                <a:latin typeface="Calibri" panose="020F0502020204030204" pitchFamily="34" charset="0"/>
              </a:rPr>
              <a:t>Sample Size</a:t>
            </a:r>
            <a:r>
              <a:rPr lang="en-GB" sz="4000"/>
              <a:t> 	</a:t>
            </a:r>
            <a:r>
              <a:rPr lang="en-GB" sz="1800" b="0" i="0" u="none" strike="noStrike">
                <a:solidFill>
                  <a:srgbClr val="484043"/>
                </a:solidFill>
                <a:effectLst/>
                <a:latin typeface="Calibri" panose="020F0502020204030204" pitchFamily="34" charset="0"/>
              </a:rPr>
              <a:t>17-18</a:t>
            </a:r>
            <a:r>
              <a:rPr lang="en-GB" sz="4000"/>
              <a:t> 	</a:t>
            </a:r>
            <a:r>
              <a:rPr lang="en-GB" sz="1800" b="0" i="0" u="none" strike="noStrike">
                <a:solidFill>
                  <a:srgbClr val="484043"/>
                </a:solidFill>
                <a:effectLst/>
                <a:latin typeface="Calibri" panose="020F0502020204030204" pitchFamily="34" charset="0"/>
              </a:rPr>
              <a:t>18-19</a:t>
            </a:r>
            <a:r>
              <a:rPr lang="en-GB" sz="4000"/>
              <a:t> 	</a:t>
            </a:r>
            <a:r>
              <a:rPr lang="en-GB" sz="1800" b="0" i="0" u="none" strike="noStrike">
                <a:solidFill>
                  <a:srgbClr val="484043"/>
                </a:solidFill>
                <a:effectLst/>
                <a:latin typeface="Calibri" panose="020F0502020204030204" pitchFamily="34" charset="0"/>
              </a:rPr>
              <a:t>19-20</a:t>
            </a:r>
            <a:r>
              <a:rPr lang="en-GB" sz="4000"/>
              <a:t> 	</a:t>
            </a:r>
            <a:r>
              <a:rPr lang="en-GB" sz="1800" b="0" i="0" u="none" strike="noStrike">
                <a:solidFill>
                  <a:srgbClr val="484043"/>
                </a:solidFill>
                <a:effectLst/>
                <a:latin typeface="Calibri" panose="020F0502020204030204" pitchFamily="34" charset="0"/>
              </a:rPr>
              <a:t>20-21</a:t>
            </a:r>
            <a:r>
              <a:rPr lang="en-GB" sz="4000"/>
              <a:t> 	</a:t>
            </a:r>
            <a:r>
              <a:rPr lang="en-GB" sz="1800" b="0" i="0" u="none" strike="noStrike">
                <a:solidFill>
                  <a:srgbClr val="484043"/>
                </a:solidFill>
                <a:effectLst/>
                <a:latin typeface="Calibri" panose="020F0502020204030204" pitchFamily="34" charset="0"/>
              </a:rPr>
              <a:t>21-22</a:t>
            </a:r>
            <a:r>
              <a:rPr lang="en-GB" sz="4000"/>
              <a:t> </a:t>
            </a:r>
          </a:p>
          <a:p>
            <a:pPr>
              <a:lnSpc>
                <a:spcPct val="107000"/>
              </a:lnSpc>
              <a:spcAft>
                <a:spcPts val="800"/>
              </a:spcAft>
            </a:pPr>
            <a:r>
              <a:rPr lang="en-GB" sz="1800" b="0" i="0" u="none" strike="noStrike">
                <a:solidFill>
                  <a:srgbClr val="484043"/>
                </a:solidFill>
                <a:effectLst/>
                <a:latin typeface="Calibri" panose="020F0502020204030204" pitchFamily="34" charset="0"/>
              </a:rPr>
              <a:t>1 - 4 most deprived</a:t>
            </a:r>
            <a:r>
              <a:rPr lang="en-GB" sz="4000"/>
              <a:t> 	</a:t>
            </a:r>
            <a:r>
              <a:rPr lang="en-GB" sz="1800" b="0" i="0" u="none" strike="noStrike">
                <a:solidFill>
                  <a:srgbClr val="484043"/>
                </a:solidFill>
                <a:effectLst/>
                <a:latin typeface="Calibri" panose="020F0502020204030204" pitchFamily="34" charset="0"/>
              </a:rPr>
              <a:t>381</a:t>
            </a:r>
            <a:r>
              <a:rPr lang="en-GB" sz="4000"/>
              <a:t> 	</a:t>
            </a:r>
            <a:r>
              <a:rPr lang="en-GB" sz="1800" b="0" i="0" u="none" strike="noStrike">
                <a:solidFill>
                  <a:srgbClr val="484043"/>
                </a:solidFill>
                <a:effectLst/>
                <a:latin typeface="Calibri" panose="020F0502020204030204" pitchFamily="34" charset="0"/>
              </a:rPr>
              <a:t>222</a:t>
            </a:r>
            <a:r>
              <a:rPr lang="en-GB" sz="4000"/>
              <a:t> 	</a:t>
            </a:r>
            <a:r>
              <a:rPr lang="en-GB" sz="1800" b="0" i="0" u="none" strike="noStrike">
                <a:solidFill>
                  <a:srgbClr val="484043"/>
                </a:solidFill>
                <a:effectLst/>
                <a:latin typeface="Calibri" panose="020F0502020204030204" pitchFamily="34" charset="0"/>
              </a:rPr>
              <a:t>429</a:t>
            </a:r>
            <a:r>
              <a:rPr lang="en-GB" sz="4000"/>
              <a:t> 	</a:t>
            </a:r>
            <a:r>
              <a:rPr lang="en-GB" sz="1800" b="1" i="0" u="none" strike="noStrike">
                <a:solidFill>
                  <a:srgbClr val="484043"/>
                </a:solidFill>
                <a:effectLst/>
                <a:latin typeface="Calibri" panose="020F0502020204030204" pitchFamily="34" charset="0"/>
              </a:rPr>
              <a:t>139</a:t>
            </a:r>
            <a:r>
              <a:rPr lang="en-GB" sz="4000" b="1"/>
              <a:t> </a:t>
            </a:r>
            <a:r>
              <a:rPr lang="en-GB" sz="4000"/>
              <a:t>	</a:t>
            </a:r>
            <a:r>
              <a:rPr lang="en-GB" sz="1800" b="0" i="0" u="none" strike="noStrike">
                <a:solidFill>
                  <a:srgbClr val="484043"/>
                </a:solidFill>
                <a:effectLst/>
                <a:latin typeface="Calibri" panose="020F0502020204030204" pitchFamily="34" charset="0"/>
              </a:rPr>
              <a:t>339</a:t>
            </a:r>
            <a:r>
              <a:rPr lang="en-GB" sz="4000"/>
              <a:t> </a:t>
            </a:r>
          </a:p>
          <a:p>
            <a:pPr>
              <a:lnSpc>
                <a:spcPct val="107000"/>
              </a:lnSpc>
              <a:spcAft>
                <a:spcPts val="800"/>
              </a:spcAft>
            </a:pPr>
            <a:r>
              <a:rPr lang="en-GB" sz="1800" b="0" i="0" u="none" strike="noStrike">
                <a:solidFill>
                  <a:srgbClr val="484043"/>
                </a:solidFill>
                <a:effectLst/>
                <a:latin typeface="Calibri" panose="020F0502020204030204" pitchFamily="34" charset="0"/>
              </a:rPr>
              <a:t>8 - 10 least deprived</a:t>
            </a:r>
            <a:r>
              <a:rPr lang="en-GB" sz="4000"/>
              <a:t> 	</a:t>
            </a:r>
            <a:r>
              <a:rPr lang="en-GB" sz="1800" b="0" i="0" u="none" strike="noStrike">
                <a:solidFill>
                  <a:srgbClr val="484043"/>
                </a:solidFill>
                <a:effectLst/>
                <a:latin typeface="Calibri" panose="020F0502020204030204" pitchFamily="34" charset="0"/>
              </a:rPr>
              <a:t>778</a:t>
            </a:r>
            <a:r>
              <a:rPr lang="en-GB" sz="4000"/>
              <a:t> 	</a:t>
            </a:r>
            <a:r>
              <a:rPr lang="en-GB" sz="1800" b="0" i="0" u="none" strike="noStrike">
                <a:solidFill>
                  <a:srgbClr val="484043"/>
                </a:solidFill>
                <a:effectLst/>
                <a:latin typeface="Calibri" panose="020F0502020204030204" pitchFamily="34" charset="0"/>
              </a:rPr>
              <a:t>197</a:t>
            </a:r>
            <a:r>
              <a:rPr lang="en-GB" sz="4000"/>
              <a:t> 	</a:t>
            </a:r>
            <a:r>
              <a:rPr lang="en-GB" sz="1800" b="0" i="0" u="none" strike="noStrike">
                <a:solidFill>
                  <a:srgbClr val="484043"/>
                </a:solidFill>
                <a:effectLst/>
                <a:latin typeface="Calibri" panose="020F0502020204030204" pitchFamily="34" charset="0"/>
              </a:rPr>
              <a:t>214</a:t>
            </a:r>
            <a:r>
              <a:rPr lang="en-GB" sz="4000"/>
              <a:t> 	</a:t>
            </a:r>
            <a:r>
              <a:rPr lang="en-GB" sz="1800" b="0" i="0" u="none" strike="noStrike">
                <a:solidFill>
                  <a:srgbClr val="484043"/>
                </a:solidFill>
                <a:effectLst/>
                <a:latin typeface="Calibri" panose="020F0502020204030204" pitchFamily="34" charset="0"/>
              </a:rPr>
              <a:t>330</a:t>
            </a:r>
            <a:r>
              <a:rPr lang="en-GB" sz="4000"/>
              <a:t> 	</a:t>
            </a:r>
            <a:r>
              <a:rPr lang="en-GB" sz="1800" b="0" i="0" u="none" strike="noStrike">
                <a:solidFill>
                  <a:srgbClr val="484043"/>
                </a:solidFill>
                <a:effectLst/>
                <a:latin typeface="Calibri" panose="020F0502020204030204" pitchFamily="34" charset="0"/>
              </a:rPr>
              <a:t>457</a:t>
            </a:r>
            <a:r>
              <a:rPr lang="en-GB" sz="4000"/>
              <a:t> </a:t>
            </a:r>
            <a:endParaRPr lang="en-GB" sz="2800" dirty="0">
              <a:latin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CABF61-C100-4B80-B600-400B65B2E28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65152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CABF61-C100-4B80-B600-400B65B2E28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75703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CABF61-C100-4B80-B600-400B65B2E28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07584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CABF61-C100-4B80-B600-400B65B2E28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75896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4CABF61-C100-4B80-B600-400B65B2E28A}" type="slidenum">
              <a:rPr lang="en-GB" smtClean="0"/>
              <a:t>28</a:t>
            </a:fld>
            <a:endParaRPr lang="en-GB"/>
          </a:p>
        </p:txBody>
      </p:sp>
    </p:spTree>
    <p:extLst>
      <p:ext uri="{BB962C8B-B14F-4D97-AF65-F5344CB8AC3E}">
        <p14:creationId xmlns:p14="http://schemas.microsoft.com/office/powerpoint/2010/main" val="20517568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u="none" strike="noStrike" dirty="0">
                <a:solidFill>
                  <a:srgbClr val="484043"/>
                </a:solidFill>
                <a:effectLst/>
                <a:latin typeface="Calibri" panose="020F0502020204030204" pitchFamily="34" charset="0"/>
              </a:rPr>
              <a:t>Sample</a:t>
            </a:r>
            <a:r>
              <a:rPr lang="en-GB" dirty="0"/>
              <a:t> </a:t>
            </a:r>
          </a:p>
          <a:p>
            <a:r>
              <a:rPr lang="en-GB" sz="1800" b="0" i="0" u="none" strike="noStrike">
                <a:solidFill>
                  <a:srgbClr val="484043"/>
                </a:solidFill>
                <a:effectLst/>
                <a:latin typeface="Calibri" panose="020F0502020204030204" pitchFamily="34" charset="0"/>
              </a:rPr>
              <a:t>Year 3-6 Boy</a:t>
            </a:r>
            <a:r>
              <a:rPr lang="en-GB" sz="2800"/>
              <a:t> </a:t>
            </a:r>
            <a:r>
              <a:rPr lang="en-GB" sz="1800" b="0" i="0" u="none" strike="noStrike">
                <a:solidFill>
                  <a:srgbClr val="484043"/>
                </a:solidFill>
                <a:effectLst/>
                <a:latin typeface="Calibri" panose="020F0502020204030204" pitchFamily="34" charset="0"/>
              </a:rPr>
              <a:t>673</a:t>
            </a:r>
            <a:r>
              <a:rPr lang="en-GB" sz="2800"/>
              <a:t> </a:t>
            </a:r>
          </a:p>
          <a:p>
            <a:r>
              <a:rPr lang="en-GB" sz="1800" b="0" i="0" u="none" strike="noStrike">
                <a:solidFill>
                  <a:srgbClr val="484043"/>
                </a:solidFill>
                <a:effectLst/>
                <a:latin typeface="Calibri" panose="020F0502020204030204" pitchFamily="34" charset="0"/>
              </a:rPr>
              <a:t>Year 3-6 Girl</a:t>
            </a:r>
            <a:r>
              <a:rPr lang="en-GB" sz="2800"/>
              <a:t> </a:t>
            </a:r>
            <a:r>
              <a:rPr lang="en-GB" sz="1800" b="0" i="0" u="none" strike="noStrike">
                <a:solidFill>
                  <a:srgbClr val="484043"/>
                </a:solidFill>
                <a:effectLst/>
                <a:latin typeface="Calibri" panose="020F0502020204030204" pitchFamily="34" charset="0"/>
              </a:rPr>
              <a:t>714</a:t>
            </a:r>
            <a:r>
              <a:rPr lang="en-GB" sz="2800"/>
              <a:t> </a:t>
            </a:r>
          </a:p>
          <a:p>
            <a:endParaRPr lang="en-GB" sz="2800" b="0" i="0" u="none" strike="noStrike">
              <a:solidFill>
                <a:srgbClr val="484043"/>
              </a:solidFill>
              <a:effectLst/>
              <a:latin typeface="Calibri" panose="020F0502020204030204" pitchFamily="34" charset="0"/>
            </a:endParaRPr>
          </a:p>
          <a:p>
            <a:r>
              <a:rPr lang="en-GB" sz="1800" b="0" i="0" u="none" strike="noStrike">
                <a:solidFill>
                  <a:srgbClr val="484043"/>
                </a:solidFill>
                <a:effectLst/>
                <a:latin typeface="Calibri" panose="020F0502020204030204" pitchFamily="34" charset="0"/>
              </a:rPr>
              <a:t>Year 7-11 Boy</a:t>
            </a:r>
            <a:r>
              <a:rPr lang="en-GB" sz="2800"/>
              <a:t> </a:t>
            </a:r>
            <a:r>
              <a:rPr lang="en-GB" sz="1800" b="0" i="0" u="none" strike="noStrike">
                <a:solidFill>
                  <a:srgbClr val="484043"/>
                </a:solidFill>
                <a:effectLst/>
                <a:latin typeface="Calibri" panose="020F0502020204030204" pitchFamily="34" charset="0"/>
              </a:rPr>
              <a:t>1430</a:t>
            </a:r>
            <a:r>
              <a:rPr lang="en-GB" sz="2800"/>
              <a:t> </a:t>
            </a:r>
          </a:p>
          <a:p>
            <a:r>
              <a:rPr lang="en-GB" sz="1800" b="0" i="0" u="none" strike="noStrike">
                <a:solidFill>
                  <a:srgbClr val="484043"/>
                </a:solidFill>
                <a:effectLst/>
                <a:latin typeface="Calibri" panose="020F0502020204030204" pitchFamily="34" charset="0"/>
              </a:rPr>
              <a:t>Year 7-11 Girl</a:t>
            </a:r>
            <a:r>
              <a:rPr lang="en-GB" sz="2800"/>
              <a:t> </a:t>
            </a:r>
            <a:r>
              <a:rPr lang="en-GB" sz="1800" b="0" i="0" u="none" strike="noStrike">
                <a:solidFill>
                  <a:srgbClr val="484043"/>
                </a:solidFill>
                <a:effectLst/>
                <a:latin typeface="Calibri" panose="020F0502020204030204" pitchFamily="34" charset="0"/>
              </a:rPr>
              <a:t>1447</a:t>
            </a:r>
            <a:r>
              <a:rPr lang="en-GB" sz="2800"/>
              <a:t> </a:t>
            </a:r>
          </a:p>
          <a:p>
            <a:endParaRPr lang="en-GB" dirty="0"/>
          </a:p>
          <a:p>
            <a:r>
              <a:rPr lang="en-GB" dirty="0"/>
              <a:t>England values</a:t>
            </a:r>
          </a:p>
          <a:p>
            <a:r>
              <a:rPr lang="en-GB" sz="1800" b="0" i="0" u="none" strike="noStrike" dirty="0">
                <a:solidFill>
                  <a:srgbClr val="484043"/>
                </a:solidFill>
                <a:effectLst/>
                <a:latin typeface="Calibri" panose="020F0502020204030204" pitchFamily="34" charset="0"/>
              </a:rPr>
              <a:t>Years 3-6 Girl</a:t>
            </a:r>
            <a:r>
              <a:rPr lang="en-GB" dirty="0"/>
              <a:t> </a:t>
            </a:r>
            <a:r>
              <a:rPr lang="en-GB" sz="1800" b="0" i="0" u="none" strike="noStrike" dirty="0">
                <a:solidFill>
                  <a:srgbClr val="484043"/>
                </a:solidFill>
                <a:effectLst/>
                <a:latin typeface="Calibri" panose="020F0502020204030204" pitchFamily="34" charset="0"/>
              </a:rPr>
              <a:t>40%</a:t>
            </a:r>
            <a:r>
              <a:rPr lang="en-GB" dirty="0"/>
              <a:t> </a:t>
            </a:r>
          </a:p>
          <a:p>
            <a:r>
              <a:rPr lang="en-GB" sz="1800" b="0" i="0" u="none" strike="noStrike" dirty="0">
                <a:solidFill>
                  <a:srgbClr val="484043"/>
                </a:solidFill>
                <a:effectLst/>
                <a:latin typeface="Calibri" panose="020F0502020204030204" pitchFamily="34" charset="0"/>
              </a:rPr>
              <a:t>Years 3-6 Boy</a:t>
            </a:r>
            <a:r>
              <a:rPr lang="en-GB" dirty="0"/>
              <a:t> </a:t>
            </a:r>
            <a:r>
              <a:rPr lang="en-GB" sz="1800" b="0" i="0" u="none" strike="noStrike" dirty="0">
                <a:solidFill>
                  <a:srgbClr val="484043"/>
                </a:solidFill>
                <a:effectLst/>
                <a:latin typeface="Calibri" panose="020F0502020204030204" pitchFamily="34" charset="0"/>
              </a:rPr>
              <a:t>46%</a:t>
            </a:r>
            <a:r>
              <a:rPr lang="en-GB" dirty="0"/>
              <a:t> </a:t>
            </a:r>
          </a:p>
          <a:p>
            <a:endParaRPr lang="en-GB" dirty="0"/>
          </a:p>
          <a:p>
            <a:r>
              <a:rPr lang="en-GB" sz="1800" b="0" i="0" u="none" strike="noStrike" dirty="0">
                <a:solidFill>
                  <a:srgbClr val="484043"/>
                </a:solidFill>
                <a:effectLst/>
                <a:latin typeface="Calibri" panose="020F0502020204030204" pitchFamily="34" charset="0"/>
              </a:rPr>
              <a:t>Years 7-11 Girl</a:t>
            </a:r>
            <a:r>
              <a:rPr lang="en-GB" dirty="0"/>
              <a:t> </a:t>
            </a:r>
            <a:r>
              <a:rPr lang="en-GB" sz="1800" b="0" i="0" u="none" strike="noStrike" dirty="0">
                <a:solidFill>
                  <a:srgbClr val="484043"/>
                </a:solidFill>
                <a:effectLst/>
                <a:latin typeface="Calibri" panose="020F0502020204030204" pitchFamily="34" charset="0"/>
              </a:rPr>
              <a:t>40%</a:t>
            </a:r>
            <a:r>
              <a:rPr lang="en-GB" dirty="0"/>
              <a:t> </a:t>
            </a:r>
          </a:p>
          <a:p>
            <a:r>
              <a:rPr lang="en-GB" sz="1800" b="0" i="0" u="none" strike="noStrike" dirty="0">
                <a:solidFill>
                  <a:srgbClr val="484043"/>
                </a:solidFill>
                <a:effectLst/>
                <a:latin typeface="Calibri" panose="020F0502020204030204" pitchFamily="34" charset="0"/>
              </a:rPr>
              <a:t>Years 7-11 Boy</a:t>
            </a:r>
            <a:r>
              <a:rPr lang="en-GB" dirty="0"/>
              <a:t> </a:t>
            </a:r>
            <a:r>
              <a:rPr lang="en-GB" sz="1800" b="0" i="0" u="none" strike="noStrike" dirty="0">
                <a:solidFill>
                  <a:srgbClr val="484043"/>
                </a:solidFill>
                <a:effectLst/>
                <a:latin typeface="Calibri" panose="020F0502020204030204" pitchFamily="34" charset="0"/>
              </a:rPr>
              <a:t>46%</a:t>
            </a:r>
            <a:r>
              <a:rPr lang="en-GB" dirty="0"/>
              <a:t> </a:t>
            </a:r>
          </a:p>
        </p:txBody>
      </p:sp>
      <p:sp>
        <p:nvSpPr>
          <p:cNvPr id="4" name="Slide Number Placeholder 3"/>
          <p:cNvSpPr>
            <a:spLocks noGrp="1"/>
          </p:cNvSpPr>
          <p:nvPr>
            <p:ph type="sldNum" sz="quarter" idx="5"/>
          </p:nvPr>
        </p:nvSpPr>
        <p:spPr/>
        <p:txBody>
          <a:bodyPr/>
          <a:lstStyle/>
          <a:p>
            <a:fld id="{84CABF61-C100-4B80-B600-400B65B2E28A}" type="slidenum">
              <a:rPr lang="en-GB" smtClean="0"/>
              <a:t>30</a:t>
            </a:fld>
            <a:endParaRPr lang="en-GB"/>
          </a:p>
        </p:txBody>
      </p:sp>
    </p:spTree>
    <p:extLst>
      <p:ext uri="{BB962C8B-B14F-4D97-AF65-F5344CB8AC3E}">
        <p14:creationId xmlns:p14="http://schemas.microsoft.com/office/powerpoint/2010/main" val="32380055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Sample</a:t>
            </a:r>
          </a:p>
          <a:p>
            <a:r>
              <a:rPr lang="en-GB" sz="1800" b="0" i="0" u="none" strike="noStrike">
                <a:solidFill>
                  <a:srgbClr val="484043"/>
                </a:solidFill>
                <a:effectLst/>
                <a:latin typeface="Calibri" panose="020F0502020204030204" pitchFamily="34" charset="0"/>
              </a:rPr>
              <a:t>Year 3-6 Low FAS</a:t>
            </a:r>
            <a:r>
              <a:rPr lang="en-GB"/>
              <a:t> </a:t>
            </a:r>
            <a:r>
              <a:rPr lang="en-GB" sz="1800" b="0" i="0" u="none" strike="noStrike">
                <a:solidFill>
                  <a:srgbClr val="484043"/>
                </a:solidFill>
                <a:effectLst/>
                <a:latin typeface="Calibri" panose="020F0502020204030204" pitchFamily="34" charset="0"/>
              </a:rPr>
              <a:t>256</a:t>
            </a:r>
            <a:r>
              <a:rPr lang="en-GB"/>
              <a:t> </a:t>
            </a:r>
          </a:p>
          <a:p>
            <a:r>
              <a:rPr lang="en-GB" sz="1800" b="0" i="0" u="none" strike="noStrike">
                <a:solidFill>
                  <a:srgbClr val="484043"/>
                </a:solidFill>
                <a:effectLst/>
                <a:latin typeface="Calibri" panose="020F0502020204030204" pitchFamily="34" charset="0"/>
              </a:rPr>
              <a:t>Year 3-6 Medium FAS</a:t>
            </a:r>
            <a:r>
              <a:rPr lang="en-GB"/>
              <a:t> </a:t>
            </a:r>
            <a:r>
              <a:rPr lang="en-GB" sz="1800" b="0" i="0" u="none" strike="noStrike">
                <a:solidFill>
                  <a:srgbClr val="484043"/>
                </a:solidFill>
                <a:effectLst/>
                <a:latin typeface="Calibri" panose="020F0502020204030204" pitchFamily="34" charset="0"/>
              </a:rPr>
              <a:t>827</a:t>
            </a:r>
            <a:r>
              <a:rPr lang="en-GB"/>
              <a:t> </a:t>
            </a:r>
          </a:p>
          <a:p>
            <a:r>
              <a:rPr lang="en-GB" sz="1800" b="0" i="0" u="none" strike="noStrike">
                <a:solidFill>
                  <a:srgbClr val="484043"/>
                </a:solidFill>
                <a:effectLst/>
                <a:latin typeface="Calibri" panose="020F0502020204030204" pitchFamily="34" charset="0"/>
              </a:rPr>
              <a:t>Year 3-6 High FAS</a:t>
            </a:r>
            <a:r>
              <a:rPr lang="en-GB"/>
              <a:t> </a:t>
            </a:r>
            <a:r>
              <a:rPr lang="en-GB" sz="1800" b="0" i="0" u="none" strike="noStrike">
                <a:solidFill>
                  <a:srgbClr val="484043"/>
                </a:solidFill>
                <a:effectLst/>
                <a:latin typeface="Calibri" panose="020F0502020204030204" pitchFamily="34" charset="0"/>
              </a:rPr>
              <a:t>363</a:t>
            </a:r>
            <a:r>
              <a:rPr lang="en-GB"/>
              <a:t> </a:t>
            </a:r>
          </a:p>
          <a:p>
            <a:endParaRPr lang="en-GB" sz="1800" b="0" i="0" u="none" strike="noStrike">
              <a:solidFill>
                <a:srgbClr val="484043"/>
              </a:solidFill>
              <a:effectLst/>
              <a:latin typeface="Calibri" panose="020F0502020204030204" pitchFamily="34" charset="0"/>
            </a:endParaRPr>
          </a:p>
          <a:p>
            <a:r>
              <a:rPr lang="en-GB" sz="1800" b="0" i="0" u="none" strike="noStrike">
                <a:solidFill>
                  <a:srgbClr val="484043"/>
                </a:solidFill>
                <a:effectLst/>
                <a:latin typeface="Calibri" panose="020F0502020204030204" pitchFamily="34" charset="0"/>
              </a:rPr>
              <a:t>Year 7-11 Low FAS</a:t>
            </a:r>
            <a:r>
              <a:rPr lang="en-GB"/>
              <a:t> </a:t>
            </a:r>
            <a:r>
              <a:rPr lang="en-GB" sz="1800" b="0" i="0" u="none" strike="noStrike">
                <a:solidFill>
                  <a:srgbClr val="484043"/>
                </a:solidFill>
                <a:effectLst/>
                <a:latin typeface="Calibri" panose="020F0502020204030204" pitchFamily="34" charset="0"/>
              </a:rPr>
              <a:t>485</a:t>
            </a:r>
            <a:r>
              <a:rPr lang="en-GB"/>
              <a:t> </a:t>
            </a:r>
          </a:p>
          <a:p>
            <a:r>
              <a:rPr lang="en-GB" sz="1800" b="0" i="0" u="none" strike="noStrike">
                <a:solidFill>
                  <a:srgbClr val="484043"/>
                </a:solidFill>
                <a:effectLst/>
                <a:latin typeface="Calibri" panose="020F0502020204030204" pitchFamily="34" charset="0"/>
              </a:rPr>
              <a:t>Year 7-11 Medium FAS</a:t>
            </a:r>
            <a:r>
              <a:rPr lang="en-GB"/>
              <a:t> </a:t>
            </a:r>
            <a:r>
              <a:rPr lang="en-GB" sz="1800" b="0" i="0" u="none" strike="noStrike">
                <a:solidFill>
                  <a:srgbClr val="484043"/>
                </a:solidFill>
                <a:effectLst/>
                <a:latin typeface="Calibri" panose="020F0502020204030204" pitchFamily="34" charset="0"/>
              </a:rPr>
              <a:t>1750</a:t>
            </a:r>
            <a:r>
              <a:rPr lang="en-GB"/>
              <a:t> </a:t>
            </a:r>
          </a:p>
          <a:p>
            <a:r>
              <a:rPr lang="en-GB" sz="1800" b="0" i="0" u="none" strike="noStrike">
                <a:solidFill>
                  <a:srgbClr val="484043"/>
                </a:solidFill>
                <a:effectLst/>
                <a:latin typeface="Calibri" panose="020F0502020204030204" pitchFamily="34" charset="0"/>
              </a:rPr>
              <a:t>Year 7-11 High FAS</a:t>
            </a:r>
            <a:r>
              <a:rPr lang="en-GB"/>
              <a:t> </a:t>
            </a:r>
            <a:r>
              <a:rPr lang="en-GB" sz="1800" b="0" i="0" u="none" strike="noStrike">
                <a:solidFill>
                  <a:srgbClr val="484043"/>
                </a:solidFill>
                <a:effectLst/>
                <a:latin typeface="Calibri" panose="020F0502020204030204" pitchFamily="34" charset="0"/>
              </a:rPr>
              <a:t>741</a:t>
            </a:r>
            <a:r>
              <a:rPr lang="en-GB"/>
              <a:t> </a:t>
            </a:r>
          </a:p>
          <a:p>
            <a:endParaRPr lang="en-GB" dirty="0"/>
          </a:p>
          <a:p>
            <a:r>
              <a:rPr lang="en-GB" dirty="0"/>
              <a:t>England values</a:t>
            </a:r>
          </a:p>
          <a:p>
            <a:r>
              <a:rPr lang="en-GB" sz="1800" b="0" i="0" u="none" strike="noStrike" dirty="0">
                <a:solidFill>
                  <a:srgbClr val="484043"/>
                </a:solidFill>
                <a:effectLst/>
                <a:latin typeface="Calibri" panose="020F0502020204030204" pitchFamily="34" charset="0"/>
              </a:rPr>
              <a:t>Years 3-6 Low FAS</a:t>
            </a:r>
            <a:r>
              <a:rPr lang="en-GB" dirty="0"/>
              <a:t> </a:t>
            </a:r>
            <a:r>
              <a:rPr lang="en-GB" sz="1800" b="0" i="0" u="none" strike="noStrike" dirty="0">
                <a:solidFill>
                  <a:srgbClr val="484043"/>
                </a:solidFill>
                <a:effectLst/>
                <a:latin typeface="Calibri" panose="020F0502020204030204" pitchFamily="34" charset="0"/>
              </a:rPr>
              <a:t>34%</a:t>
            </a:r>
            <a:r>
              <a:rPr lang="en-GB" dirty="0"/>
              <a:t> </a:t>
            </a:r>
          </a:p>
          <a:p>
            <a:r>
              <a:rPr lang="en-GB" sz="1800" b="0" i="0" u="none" strike="noStrike" dirty="0">
                <a:solidFill>
                  <a:srgbClr val="484043"/>
                </a:solidFill>
                <a:effectLst/>
                <a:latin typeface="Calibri" panose="020F0502020204030204" pitchFamily="34" charset="0"/>
              </a:rPr>
              <a:t>Years 3-6 Medium FAS</a:t>
            </a:r>
            <a:r>
              <a:rPr lang="en-GB" dirty="0"/>
              <a:t> </a:t>
            </a:r>
            <a:r>
              <a:rPr lang="en-GB" sz="1800" b="0" i="0" u="none" strike="noStrike" dirty="0">
                <a:solidFill>
                  <a:srgbClr val="484043"/>
                </a:solidFill>
                <a:effectLst/>
                <a:latin typeface="Calibri" panose="020F0502020204030204" pitchFamily="34" charset="0"/>
              </a:rPr>
              <a:t>43%</a:t>
            </a:r>
            <a:r>
              <a:rPr lang="en-GB" dirty="0"/>
              <a:t> </a:t>
            </a:r>
          </a:p>
          <a:p>
            <a:r>
              <a:rPr lang="en-GB" sz="1800" b="0" i="0" u="none" strike="noStrike" dirty="0">
                <a:solidFill>
                  <a:srgbClr val="484043"/>
                </a:solidFill>
                <a:effectLst/>
                <a:latin typeface="Calibri" panose="020F0502020204030204" pitchFamily="34" charset="0"/>
              </a:rPr>
              <a:t>Years 3-6 High FAS</a:t>
            </a:r>
            <a:r>
              <a:rPr lang="en-GB" dirty="0"/>
              <a:t> </a:t>
            </a:r>
            <a:r>
              <a:rPr lang="en-GB" sz="1800" b="0" i="0" u="none" strike="noStrike" dirty="0">
                <a:solidFill>
                  <a:srgbClr val="484043"/>
                </a:solidFill>
                <a:effectLst/>
                <a:latin typeface="Calibri" panose="020F0502020204030204" pitchFamily="34" charset="0"/>
              </a:rPr>
              <a:t>53%</a:t>
            </a:r>
            <a:r>
              <a:rPr lang="en-GB" dirty="0"/>
              <a:t> </a:t>
            </a:r>
          </a:p>
          <a:p>
            <a:endParaRPr lang="en-GB" dirty="0"/>
          </a:p>
          <a:p>
            <a:r>
              <a:rPr lang="en-GB" sz="1800" b="0" i="0" u="none" strike="noStrike" dirty="0">
                <a:solidFill>
                  <a:srgbClr val="484043"/>
                </a:solidFill>
                <a:effectLst/>
                <a:latin typeface="Calibri" panose="020F0502020204030204" pitchFamily="34" charset="0"/>
              </a:rPr>
              <a:t>Years 7-11 Low FAS</a:t>
            </a:r>
            <a:r>
              <a:rPr lang="en-GB" dirty="0"/>
              <a:t> </a:t>
            </a:r>
            <a:r>
              <a:rPr lang="en-GB" sz="1800" b="0" i="0" u="none" strike="noStrike" dirty="0">
                <a:solidFill>
                  <a:srgbClr val="484043"/>
                </a:solidFill>
                <a:effectLst/>
                <a:latin typeface="Calibri" panose="020F0502020204030204" pitchFamily="34" charset="0"/>
              </a:rPr>
              <a:t>36%</a:t>
            </a:r>
            <a:r>
              <a:rPr lang="en-GB" dirty="0"/>
              <a:t> </a:t>
            </a:r>
          </a:p>
          <a:p>
            <a:r>
              <a:rPr lang="en-GB" sz="1800" b="0" i="0" u="none" strike="noStrike" dirty="0">
                <a:solidFill>
                  <a:srgbClr val="484043"/>
                </a:solidFill>
                <a:effectLst/>
                <a:latin typeface="Calibri" panose="020F0502020204030204" pitchFamily="34" charset="0"/>
              </a:rPr>
              <a:t>Years 7-11 Medium FAS</a:t>
            </a:r>
            <a:r>
              <a:rPr lang="en-GB" dirty="0"/>
              <a:t> </a:t>
            </a:r>
            <a:r>
              <a:rPr lang="en-GB" sz="1800" b="0" i="0" u="none" strike="noStrike" dirty="0">
                <a:solidFill>
                  <a:srgbClr val="484043"/>
                </a:solidFill>
                <a:effectLst/>
                <a:latin typeface="Calibri" panose="020F0502020204030204" pitchFamily="34" charset="0"/>
              </a:rPr>
              <a:t>42%</a:t>
            </a:r>
            <a:r>
              <a:rPr lang="en-GB" dirty="0"/>
              <a:t> </a:t>
            </a:r>
          </a:p>
          <a:p>
            <a:r>
              <a:rPr lang="en-GB" sz="1800" b="0" i="0" u="none" strike="noStrike" dirty="0">
                <a:solidFill>
                  <a:srgbClr val="484043"/>
                </a:solidFill>
                <a:effectLst/>
                <a:latin typeface="Calibri" panose="020F0502020204030204" pitchFamily="34" charset="0"/>
              </a:rPr>
              <a:t>Years 7-11 High FAS</a:t>
            </a:r>
            <a:r>
              <a:rPr lang="en-GB" dirty="0"/>
              <a:t> </a:t>
            </a:r>
            <a:r>
              <a:rPr lang="en-GB" sz="1800" b="0" i="0" u="none" strike="noStrike" dirty="0">
                <a:solidFill>
                  <a:srgbClr val="484043"/>
                </a:solidFill>
                <a:effectLst/>
                <a:latin typeface="Calibri" panose="020F0502020204030204" pitchFamily="34" charset="0"/>
              </a:rPr>
              <a:t>52%</a:t>
            </a:r>
            <a:r>
              <a:rPr lang="en-GB" dirty="0"/>
              <a:t> </a:t>
            </a:r>
          </a:p>
        </p:txBody>
      </p:sp>
      <p:sp>
        <p:nvSpPr>
          <p:cNvPr id="4" name="Slide Number Placeholder 3"/>
          <p:cNvSpPr>
            <a:spLocks noGrp="1"/>
          </p:cNvSpPr>
          <p:nvPr>
            <p:ph type="sldNum" sz="quarter" idx="5"/>
          </p:nvPr>
        </p:nvSpPr>
        <p:spPr/>
        <p:txBody>
          <a:bodyPr/>
          <a:lstStyle/>
          <a:p>
            <a:fld id="{84CABF61-C100-4B80-B600-400B65B2E28A}" type="slidenum">
              <a:rPr lang="en-GB" smtClean="0"/>
              <a:t>31</a:t>
            </a:fld>
            <a:endParaRPr lang="en-GB"/>
          </a:p>
        </p:txBody>
      </p:sp>
    </p:spTree>
    <p:extLst>
      <p:ext uri="{BB962C8B-B14F-4D97-AF65-F5344CB8AC3E}">
        <p14:creationId xmlns:p14="http://schemas.microsoft.com/office/powerpoint/2010/main" val="8125819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u="none" strike="noStrike" dirty="0">
                <a:solidFill>
                  <a:srgbClr val="484043"/>
                </a:solidFill>
                <a:effectLst/>
                <a:latin typeface="Calibri" panose="020F0502020204030204" pitchFamily="34" charset="0"/>
              </a:rPr>
              <a:t>Sample</a:t>
            </a:r>
            <a:r>
              <a:rPr lang="en-GB" dirty="0"/>
              <a:t> </a:t>
            </a:r>
          </a:p>
          <a:p>
            <a:r>
              <a:rPr lang="en-GB" sz="1800" b="0" i="0" u="none" strike="noStrike" dirty="0">
                <a:solidFill>
                  <a:srgbClr val="484043"/>
                </a:solidFill>
                <a:effectLst/>
                <a:latin typeface="Calibri" panose="020F0502020204030204" pitchFamily="34" charset="0"/>
              </a:rPr>
              <a:t>		Boy</a:t>
            </a:r>
            <a:r>
              <a:rPr lang="en-GB" dirty="0"/>
              <a:t> 	</a:t>
            </a:r>
            <a:r>
              <a:rPr lang="en-GB" sz="1800" b="0" i="0" u="none" strike="noStrike" dirty="0">
                <a:solidFill>
                  <a:srgbClr val="484043"/>
                </a:solidFill>
                <a:effectLst/>
                <a:latin typeface="Calibri" panose="020F0502020204030204" pitchFamily="34" charset="0"/>
              </a:rPr>
              <a:t>Girl</a:t>
            </a:r>
            <a:r>
              <a:rPr lang="en-GB" dirty="0"/>
              <a:t> </a:t>
            </a:r>
          </a:p>
          <a:p>
            <a:r>
              <a:rPr lang="en-GB" sz="1800" b="0" i="0" u="none" strike="noStrike" dirty="0">
                <a:solidFill>
                  <a:srgbClr val="484043"/>
                </a:solidFill>
                <a:effectLst/>
                <a:latin typeface="Calibri" panose="020F0502020204030204" pitchFamily="34" charset="0"/>
              </a:rPr>
              <a:t>Year 3-6 Low FAS</a:t>
            </a:r>
            <a:r>
              <a:rPr lang="en-GB" sz="2800" dirty="0"/>
              <a:t> 	</a:t>
            </a:r>
            <a:r>
              <a:rPr lang="en-GB" sz="1800" b="1" i="0" u="none" strike="noStrike" dirty="0">
                <a:solidFill>
                  <a:srgbClr val="484043"/>
                </a:solidFill>
                <a:effectLst/>
                <a:latin typeface="Calibri" panose="020F0502020204030204" pitchFamily="34" charset="0"/>
              </a:rPr>
              <a:t>113</a:t>
            </a:r>
            <a:r>
              <a:rPr lang="en-GB" sz="2800" b="1" dirty="0"/>
              <a:t> 	</a:t>
            </a:r>
            <a:r>
              <a:rPr lang="en-GB" sz="1800" b="1" i="0" u="none" strike="noStrike" dirty="0">
                <a:solidFill>
                  <a:srgbClr val="484043"/>
                </a:solidFill>
                <a:effectLst/>
                <a:latin typeface="Calibri" panose="020F0502020204030204" pitchFamily="34" charset="0"/>
              </a:rPr>
              <a:t>127</a:t>
            </a:r>
            <a:r>
              <a:rPr lang="en-GB" sz="2800" b="1" dirty="0"/>
              <a:t> </a:t>
            </a:r>
          </a:p>
          <a:p>
            <a:r>
              <a:rPr lang="en-GB" sz="1800" b="0" i="0" u="none" strike="noStrike" dirty="0">
                <a:solidFill>
                  <a:srgbClr val="484043"/>
                </a:solidFill>
                <a:effectLst/>
                <a:latin typeface="Calibri" panose="020F0502020204030204" pitchFamily="34" charset="0"/>
              </a:rPr>
              <a:t>Year 3-6 Medium FAS</a:t>
            </a:r>
            <a:r>
              <a:rPr lang="en-GB" sz="2800" dirty="0"/>
              <a:t> 	</a:t>
            </a:r>
            <a:r>
              <a:rPr lang="en-GB" sz="1800" b="0" i="0" u="none" strike="noStrike" dirty="0">
                <a:solidFill>
                  <a:srgbClr val="484043"/>
                </a:solidFill>
                <a:effectLst/>
                <a:latin typeface="Calibri" panose="020F0502020204030204" pitchFamily="34" charset="0"/>
              </a:rPr>
              <a:t>408</a:t>
            </a:r>
            <a:r>
              <a:rPr lang="en-GB" sz="2800" dirty="0"/>
              <a:t> 	</a:t>
            </a:r>
            <a:r>
              <a:rPr lang="en-GB" sz="1800" b="0" i="0" u="none" strike="noStrike" dirty="0">
                <a:solidFill>
                  <a:srgbClr val="484043"/>
                </a:solidFill>
                <a:effectLst/>
                <a:latin typeface="Calibri" panose="020F0502020204030204" pitchFamily="34" charset="0"/>
              </a:rPr>
              <a:t>382</a:t>
            </a:r>
            <a:r>
              <a:rPr lang="en-GB" sz="2800" dirty="0"/>
              <a:t> </a:t>
            </a:r>
          </a:p>
          <a:p>
            <a:r>
              <a:rPr lang="en-GB" sz="1800" b="0" i="0" u="none" strike="noStrike" dirty="0">
                <a:solidFill>
                  <a:srgbClr val="484043"/>
                </a:solidFill>
                <a:effectLst/>
                <a:latin typeface="Calibri" panose="020F0502020204030204" pitchFamily="34" charset="0"/>
              </a:rPr>
              <a:t>Year 3-6 High FAS</a:t>
            </a:r>
            <a:r>
              <a:rPr lang="en-GB" sz="2800" dirty="0"/>
              <a:t> 	</a:t>
            </a:r>
            <a:r>
              <a:rPr lang="en-GB" sz="1800" b="0" i="0" u="none" strike="noStrike" dirty="0">
                <a:solidFill>
                  <a:srgbClr val="484043"/>
                </a:solidFill>
                <a:effectLst/>
                <a:latin typeface="Calibri" panose="020F0502020204030204" pitchFamily="34" charset="0"/>
              </a:rPr>
              <a:t>187</a:t>
            </a:r>
            <a:r>
              <a:rPr lang="en-GB" sz="2800" dirty="0"/>
              <a:t> 	</a:t>
            </a:r>
            <a:r>
              <a:rPr lang="en-GB" sz="1800" b="0" i="0" u="none" strike="noStrike" dirty="0">
                <a:solidFill>
                  <a:srgbClr val="484043"/>
                </a:solidFill>
                <a:effectLst/>
                <a:latin typeface="Calibri" panose="020F0502020204030204" pitchFamily="34" charset="0"/>
              </a:rPr>
              <a:t>155</a:t>
            </a:r>
            <a:r>
              <a:rPr lang="en-GB" sz="2800" dirty="0"/>
              <a:t> </a:t>
            </a:r>
          </a:p>
          <a:p>
            <a:endParaRPr lang="en-GB" sz="2800" b="0" i="0" u="none" strike="noStrike" dirty="0">
              <a:solidFill>
                <a:srgbClr val="484043"/>
              </a:solidFill>
              <a:effectLst/>
              <a:latin typeface="Calibri" panose="020F0502020204030204" pitchFamily="34" charset="0"/>
            </a:endParaRPr>
          </a:p>
          <a:p>
            <a:r>
              <a:rPr lang="en-GB" sz="1800" b="0" i="0" u="none" strike="noStrike" dirty="0">
                <a:solidFill>
                  <a:srgbClr val="484043"/>
                </a:solidFill>
                <a:effectLst/>
                <a:latin typeface="Calibri" panose="020F0502020204030204" pitchFamily="34" charset="0"/>
              </a:rPr>
              <a:t>Year 7-11 Low FAS</a:t>
            </a:r>
            <a:r>
              <a:rPr lang="en-GB" sz="2800" dirty="0"/>
              <a:t> 	</a:t>
            </a:r>
            <a:r>
              <a:rPr lang="en-GB" sz="1800" b="0" i="0" u="none" strike="noStrike" dirty="0">
                <a:solidFill>
                  <a:srgbClr val="484043"/>
                </a:solidFill>
                <a:effectLst/>
                <a:latin typeface="Calibri" panose="020F0502020204030204" pitchFamily="34" charset="0"/>
              </a:rPr>
              <a:t>200</a:t>
            </a:r>
            <a:r>
              <a:rPr lang="en-GB" sz="2800" dirty="0"/>
              <a:t> 	</a:t>
            </a:r>
            <a:r>
              <a:rPr lang="en-GB" sz="1800" b="0" i="0" u="none" strike="noStrike" dirty="0">
                <a:solidFill>
                  <a:srgbClr val="484043"/>
                </a:solidFill>
                <a:effectLst/>
                <a:latin typeface="Calibri" panose="020F0502020204030204" pitchFamily="34" charset="0"/>
              </a:rPr>
              <a:t>196</a:t>
            </a:r>
            <a:r>
              <a:rPr lang="en-GB" sz="2800" dirty="0"/>
              <a:t> </a:t>
            </a:r>
          </a:p>
          <a:p>
            <a:r>
              <a:rPr lang="en-GB" sz="1800" b="0" i="0" u="none" strike="noStrike" dirty="0">
                <a:solidFill>
                  <a:srgbClr val="484043"/>
                </a:solidFill>
                <a:effectLst/>
                <a:latin typeface="Calibri" panose="020F0502020204030204" pitchFamily="34" charset="0"/>
              </a:rPr>
              <a:t>Year 7-11 Medium FAS</a:t>
            </a:r>
            <a:r>
              <a:rPr lang="en-GB" sz="2800" dirty="0"/>
              <a:t> 	</a:t>
            </a:r>
            <a:r>
              <a:rPr lang="en-GB" sz="1800" b="0" i="0" u="none" strike="noStrike" dirty="0">
                <a:solidFill>
                  <a:srgbClr val="484043"/>
                </a:solidFill>
                <a:effectLst/>
                <a:latin typeface="Calibri" panose="020F0502020204030204" pitchFamily="34" charset="0"/>
              </a:rPr>
              <a:t>809</a:t>
            </a:r>
            <a:r>
              <a:rPr lang="en-GB" sz="2800" dirty="0"/>
              <a:t> 	</a:t>
            </a:r>
            <a:r>
              <a:rPr lang="en-GB" sz="1800" b="0" i="0" u="none" strike="noStrike" dirty="0">
                <a:solidFill>
                  <a:srgbClr val="484043"/>
                </a:solidFill>
                <a:effectLst/>
                <a:latin typeface="Calibri" panose="020F0502020204030204" pitchFamily="34" charset="0"/>
              </a:rPr>
              <a:t>758</a:t>
            </a:r>
            <a:r>
              <a:rPr lang="en-GB" sz="2800" dirty="0"/>
              <a:t> </a:t>
            </a:r>
          </a:p>
          <a:p>
            <a:r>
              <a:rPr lang="en-GB" sz="1800" b="0" i="0" u="none" strike="noStrike" dirty="0">
                <a:solidFill>
                  <a:srgbClr val="484043"/>
                </a:solidFill>
                <a:effectLst/>
                <a:latin typeface="Calibri" panose="020F0502020204030204" pitchFamily="34" charset="0"/>
              </a:rPr>
              <a:t>Year 7-11 High FAS</a:t>
            </a:r>
            <a:r>
              <a:rPr lang="en-GB" sz="2800" dirty="0"/>
              <a:t> 	</a:t>
            </a:r>
            <a:r>
              <a:rPr lang="en-GB" sz="1800" b="0" i="0" u="none" strike="noStrike" dirty="0">
                <a:solidFill>
                  <a:srgbClr val="484043"/>
                </a:solidFill>
                <a:effectLst/>
                <a:latin typeface="Calibri" panose="020F0502020204030204" pitchFamily="34" charset="0"/>
              </a:rPr>
              <a:t>307</a:t>
            </a:r>
            <a:r>
              <a:rPr lang="en-GB" sz="2800" dirty="0"/>
              <a:t> 	</a:t>
            </a:r>
            <a:r>
              <a:rPr lang="en-GB" sz="1800" b="0" i="0" u="none" strike="noStrike" dirty="0">
                <a:solidFill>
                  <a:srgbClr val="484043"/>
                </a:solidFill>
                <a:effectLst/>
                <a:latin typeface="Calibri" panose="020F0502020204030204" pitchFamily="34" charset="0"/>
              </a:rPr>
              <a:t>337</a:t>
            </a:r>
            <a:r>
              <a:rPr lang="en-GB" sz="2800" dirty="0"/>
              <a:t> </a:t>
            </a:r>
            <a:endParaRPr lang="en-GB" dirty="0"/>
          </a:p>
        </p:txBody>
      </p:sp>
      <p:sp>
        <p:nvSpPr>
          <p:cNvPr id="4" name="Slide Number Placeholder 3"/>
          <p:cNvSpPr>
            <a:spLocks noGrp="1"/>
          </p:cNvSpPr>
          <p:nvPr>
            <p:ph type="sldNum" sz="quarter" idx="5"/>
          </p:nvPr>
        </p:nvSpPr>
        <p:spPr/>
        <p:txBody>
          <a:bodyPr/>
          <a:lstStyle/>
          <a:p>
            <a:fld id="{84CABF61-C100-4B80-B600-400B65B2E28A}" type="slidenum">
              <a:rPr lang="en-GB" smtClean="0"/>
              <a:t>33</a:t>
            </a:fld>
            <a:endParaRPr lang="en-GB"/>
          </a:p>
        </p:txBody>
      </p:sp>
    </p:spTree>
    <p:extLst>
      <p:ext uri="{BB962C8B-B14F-4D97-AF65-F5344CB8AC3E}">
        <p14:creationId xmlns:p14="http://schemas.microsoft.com/office/powerpoint/2010/main" val="676540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data in this document is for children and young people aged 5-16 but the guidelines are set for 5-18 year olds. 16-18 year olds are included in the Adult Active Lives survey</a:t>
            </a:r>
          </a:p>
        </p:txBody>
      </p:sp>
      <p:sp>
        <p:nvSpPr>
          <p:cNvPr id="4" name="Slide Number Placeholder 3"/>
          <p:cNvSpPr>
            <a:spLocks noGrp="1"/>
          </p:cNvSpPr>
          <p:nvPr>
            <p:ph type="sldNum" sz="quarter" idx="5"/>
          </p:nvPr>
        </p:nvSpPr>
        <p:spPr/>
        <p:txBody>
          <a:bodyPr/>
          <a:lstStyle/>
          <a:p>
            <a:fld id="{4E1E273B-667F-4303-ADD1-2C936CB6329D}" type="slidenum">
              <a:rPr lang="en-GB" smtClean="0"/>
              <a:t>3</a:t>
            </a:fld>
            <a:endParaRPr lang="en-GB"/>
          </a:p>
        </p:txBody>
      </p:sp>
    </p:spTree>
    <p:extLst>
      <p:ext uri="{BB962C8B-B14F-4D97-AF65-F5344CB8AC3E}">
        <p14:creationId xmlns:p14="http://schemas.microsoft.com/office/powerpoint/2010/main" val="36043152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4CABF61-C100-4B80-B600-400B65B2E28A}" type="slidenum">
              <a:rPr lang="en-GB" smtClean="0"/>
              <a:t>34</a:t>
            </a:fld>
            <a:endParaRPr lang="en-GB"/>
          </a:p>
        </p:txBody>
      </p:sp>
    </p:spTree>
    <p:extLst>
      <p:ext uri="{BB962C8B-B14F-4D97-AF65-F5344CB8AC3E}">
        <p14:creationId xmlns:p14="http://schemas.microsoft.com/office/powerpoint/2010/main" val="32141496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dirty="0">
                <a:solidFill>
                  <a:srgbClr val="484043"/>
                </a:solidFill>
                <a:effectLst/>
                <a:latin typeface="Calibri" panose="020F0502020204030204" pitchFamily="34" charset="0"/>
              </a:rPr>
              <a:t>		</a:t>
            </a:r>
            <a:r>
              <a:rPr lang="en-GB" sz="1200" b="1" i="0" u="none" strike="noStrike" dirty="0">
                <a:solidFill>
                  <a:srgbClr val="484043"/>
                </a:solidFill>
                <a:effectLst/>
                <a:latin typeface="Calibri" panose="020F0502020204030204" pitchFamily="34" charset="0"/>
              </a:rPr>
              <a:t>17-18</a:t>
            </a:r>
            <a:r>
              <a:rPr lang="en-GB" sz="1800" b="1" dirty="0"/>
              <a:t> 	</a:t>
            </a:r>
            <a:r>
              <a:rPr lang="en-GB" sz="1200" b="1" i="0" u="none" strike="noStrike" dirty="0">
                <a:solidFill>
                  <a:srgbClr val="484043"/>
                </a:solidFill>
                <a:effectLst/>
                <a:latin typeface="Calibri" panose="020F0502020204030204" pitchFamily="34" charset="0"/>
              </a:rPr>
              <a:t>18-19</a:t>
            </a:r>
            <a:r>
              <a:rPr lang="en-GB" sz="1800" b="1" dirty="0"/>
              <a:t> 	</a:t>
            </a:r>
            <a:r>
              <a:rPr lang="en-GB" sz="1200" b="1" i="0" u="none" strike="noStrike" dirty="0">
                <a:solidFill>
                  <a:srgbClr val="484043"/>
                </a:solidFill>
                <a:effectLst/>
                <a:latin typeface="Calibri" panose="020F0502020204030204" pitchFamily="34" charset="0"/>
              </a:rPr>
              <a:t>19-20</a:t>
            </a:r>
            <a:r>
              <a:rPr lang="en-GB" sz="1800" b="1" dirty="0"/>
              <a:t> 	</a:t>
            </a:r>
            <a:r>
              <a:rPr lang="en-GB" sz="1200" b="1" i="0" u="none" strike="noStrike" dirty="0">
                <a:solidFill>
                  <a:srgbClr val="484043"/>
                </a:solidFill>
                <a:effectLst/>
                <a:latin typeface="Calibri" panose="020F0502020204030204" pitchFamily="34" charset="0"/>
              </a:rPr>
              <a:t>20-21</a:t>
            </a:r>
            <a:r>
              <a:rPr lang="en-GB" sz="1800" b="1" dirty="0"/>
              <a:t> 	</a:t>
            </a:r>
            <a:r>
              <a:rPr lang="en-GB" sz="1200" b="1" i="0" u="none" strike="noStrike" dirty="0">
                <a:solidFill>
                  <a:srgbClr val="484043"/>
                </a:solidFill>
                <a:effectLst/>
                <a:latin typeface="Calibri" panose="020F0502020204030204" pitchFamily="34" charset="0"/>
              </a:rPr>
              <a:t>21-22</a:t>
            </a:r>
            <a:r>
              <a:rPr lang="en-GB" sz="1800" b="1" dirty="0"/>
              <a:t> </a:t>
            </a:r>
          </a:p>
          <a:p>
            <a:r>
              <a:rPr lang="en-GB" sz="1200" b="0" i="0" u="none" strike="noStrike" dirty="0">
                <a:solidFill>
                  <a:srgbClr val="484043"/>
                </a:solidFill>
                <a:effectLst/>
                <a:latin typeface="Calibri" panose="020F0502020204030204" pitchFamily="34" charset="0"/>
              </a:rPr>
              <a:t>Sporting Activities</a:t>
            </a:r>
            <a:r>
              <a:rPr lang="en-GB" sz="1800" dirty="0"/>
              <a:t> 	</a:t>
            </a:r>
            <a:r>
              <a:rPr lang="en-GB" sz="1200" b="0" i="0" u="none" strike="noStrike" dirty="0">
                <a:solidFill>
                  <a:srgbClr val="484043"/>
                </a:solidFill>
                <a:effectLst/>
                <a:latin typeface="Calibri" panose="020F0502020204030204" pitchFamily="34" charset="0"/>
              </a:rPr>
              <a:t>220</a:t>
            </a:r>
            <a:r>
              <a:rPr lang="en-GB" sz="1800" dirty="0"/>
              <a:t> 	</a:t>
            </a:r>
            <a:r>
              <a:rPr lang="en-GB" sz="1200" b="0" i="0" u="none" strike="noStrike" dirty="0">
                <a:solidFill>
                  <a:srgbClr val="484043"/>
                </a:solidFill>
                <a:effectLst/>
                <a:latin typeface="Calibri" panose="020F0502020204030204" pitchFamily="34" charset="0"/>
              </a:rPr>
              <a:t>243</a:t>
            </a:r>
            <a:r>
              <a:rPr lang="en-GB" sz="1800" dirty="0"/>
              <a:t> 	</a:t>
            </a:r>
            <a:r>
              <a:rPr lang="en-GB" sz="1200" b="0" i="0" u="none" strike="noStrike" dirty="0">
                <a:solidFill>
                  <a:srgbClr val="484043"/>
                </a:solidFill>
                <a:effectLst/>
                <a:latin typeface="Calibri" panose="020F0502020204030204" pitchFamily="34" charset="0"/>
              </a:rPr>
              <a:t>172</a:t>
            </a:r>
            <a:r>
              <a:rPr lang="en-GB" sz="1800" dirty="0"/>
              <a:t> 	</a:t>
            </a:r>
            <a:r>
              <a:rPr lang="en-GB" sz="1200" b="0" i="0" u="none" strike="noStrike" dirty="0">
                <a:solidFill>
                  <a:srgbClr val="484043"/>
                </a:solidFill>
                <a:effectLst/>
                <a:latin typeface="Calibri" panose="020F0502020204030204" pitchFamily="34" charset="0"/>
              </a:rPr>
              <a:t>174</a:t>
            </a:r>
            <a:r>
              <a:rPr lang="en-GB" sz="1800" dirty="0"/>
              <a:t> 	</a:t>
            </a:r>
            <a:r>
              <a:rPr lang="en-GB" sz="1200" b="0" i="0" u="none" strike="noStrike" dirty="0">
                <a:solidFill>
                  <a:srgbClr val="484043"/>
                </a:solidFill>
                <a:effectLst/>
                <a:latin typeface="Calibri" panose="020F0502020204030204" pitchFamily="34" charset="0"/>
              </a:rPr>
              <a:t>199</a:t>
            </a:r>
            <a:r>
              <a:rPr lang="en-GB" sz="1800" dirty="0"/>
              <a:t> </a:t>
            </a:r>
          </a:p>
          <a:p>
            <a:r>
              <a:rPr lang="en-GB" sz="1200" b="0" i="0" u="none" strike="noStrike" dirty="0">
                <a:solidFill>
                  <a:srgbClr val="484043"/>
                </a:solidFill>
                <a:effectLst/>
                <a:latin typeface="Calibri" panose="020F0502020204030204" pitchFamily="34" charset="0"/>
              </a:rPr>
              <a:t>Walking for travel</a:t>
            </a:r>
            <a:r>
              <a:rPr lang="en-GB" sz="1800" dirty="0"/>
              <a:t> 	</a:t>
            </a:r>
            <a:r>
              <a:rPr lang="en-GB" sz="1200" b="0" i="0" u="none" strike="noStrike" dirty="0">
                <a:solidFill>
                  <a:srgbClr val="484043"/>
                </a:solidFill>
                <a:effectLst/>
                <a:latin typeface="Calibri" panose="020F0502020204030204" pitchFamily="34" charset="0"/>
              </a:rPr>
              <a:t>61</a:t>
            </a:r>
            <a:r>
              <a:rPr lang="en-GB" sz="1800" dirty="0"/>
              <a:t> 	</a:t>
            </a:r>
            <a:r>
              <a:rPr lang="en-GB" sz="1200" b="0" i="0" u="none" strike="noStrike" dirty="0">
                <a:solidFill>
                  <a:srgbClr val="484043"/>
                </a:solidFill>
                <a:effectLst/>
                <a:latin typeface="Calibri" panose="020F0502020204030204" pitchFamily="34" charset="0"/>
              </a:rPr>
              <a:t>81</a:t>
            </a:r>
            <a:r>
              <a:rPr lang="en-GB" sz="1800" dirty="0"/>
              <a:t> 	</a:t>
            </a:r>
            <a:r>
              <a:rPr lang="en-GB" sz="1200" b="0" i="0" u="none" strike="noStrike" dirty="0">
                <a:solidFill>
                  <a:srgbClr val="484043"/>
                </a:solidFill>
                <a:effectLst/>
                <a:latin typeface="Calibri" panose="020F0502020204030204" pitchFamily="34" charset="0"/>
              </a:rPr>
              <a:t>78</a:t>
            </a:r>
            <a:r>
              <a:rPr lang="en-GB" sz="1800" dirty="0"/>
              <a:t> 	</a:t>
            </a:r>
            <a:r>
              <a:rPr lang="en-GB" sz="1200" b="0" i="0" u="none" strike="noStrike" dirty="0">
                <a:solidFill>
                  <a:srgbClr val="484043"/>
                </a:solidFill>
                <a:effectLst/>
                <a:latin typeface="Calibri" panose="020F0502020204030204" pitchFamily="34" charset="0"/>
              </a:rPr>
              <a:t>103</a:t>
            </a:r>
            <a:r>
              <a:rPr lang="en-GB" sz="1800" dirty="0"/>
              <a:t> 	</a:t>
            </a:r>
            <a:r>
              <a:rPr lang="en-GB" sz="1200" b="0" i="0" u="none" strike="noStrike" dirty="0">
                <a:solidFill>
                  <a:srgbClr val="484043"/>
                </a:solidFill>
                <a:effectLst/>
                <a:latin typeface="Calibri" panose="020F0502020204030204" pitchFamily="34" charset="0"/>
              </a:rPr>
              <a:t>109</a:t>
            </a:r>
            <a:r>
              <a:rPr lang="en-GB" sz="1800" dirty="0"/>
              <a:t> </a:t>
            </a:r>
          </a:p>
          <a:p>
            <a:r>
              <a:rPr lang="en-GB" sz="1200" b="0" i="0" u="none" strike="noStrike" dirty="0">
                <a:solidFill>
                  <a:srgbClr val="484043"/>
                </a:solidFill>
                <a:effectLst/>
                <a:latin typeface="Calibri" panose="020F0502020204030204" pitchFamily="34" charset="0"/>
              </a:rPr>
              <a:t>Active Play</a:t>
            </a:r>
            <a:r>
              <a:rPr lang="en-GB" sz="1800" dirty="0"/>
              <a:t> 		</a:t>
            </a:r>
            <a:r>
              <a:rPr lang="en-GB" sz="1200" b="0" i="0" u="none" strike="noStrike" dirty="0">
                <a:solidFill>
                  <a:srgbClr val="484043"/>
                </a:solidFill>
                <a:effectLst/>
                <a:latin typeface="Calibri" panose="020F0502020204030204" pitchFamily="34" charset="0"/>
              </a:rPr>
              <a:t>82</a:t>
            </a:r>
            <a:r>
              <a:rPr lang="en-GB" sz="1800" dirty="0"/>
              <a:t> 	</a:t>
            </a:r>
            <a:r>
              <a:rPr lang="en-GB" sz="1200" b="0" i="0" u="none" strike="noStrike" dirty="0">
                <a:solidFill>
                  <a:srgbClr val="484043"/>
                </a:solidFill>
                <a:effectLst/>
                <a:latin typeface="Calibri" panose="020F0502020204030204" pitchFamily="34" charset="0"/>
              </a:rPr>
              <a:t>114</a:t>
            </a:r>
            <a:r>
              <a:rPr lang="en-GB" sz="1800" dirty="0"/>
              <a:t> 	</a:t>
            </a:r>
            <a:r>
              <a:rPr lang="en-GB" sz="1200" b="0" i="0" u="none" strike="noStrike" dirty="0">
                <a:solidFill>
                  <a:srgbClr val="484043"/>
                </a:solidFill>
                <a:effectLst/>
                <a:latin typeface="Calibri" panose="020F0502020204030204" pitchFamily="34" charset="0"/>
              </a:rPr>
              <a:t>59</a:t>
            </a:r>
            <a:r>
              <a:rPr lang="en-GB" sz="1800" dirty="0"/>
              <a:t> 	</a:t>
            </a:r>
            <a:r>
              <a:rPr lang="en-GB" sz="1200" b="0" i="0" u="none" strike="noStrike" dirty="0">
                <a:solidFill>
                  <a:srgbClr val="484043"/>
                </a:solidFill>
                <a:effectLst/>
                <a:latin typeface="Calibri" panose="020F0502020204030204" pitchFamily="34" charset="0"/>
              </a:rPr>
              <a:t>80</a:t>
            </a:r>
            <a:r>
              <a:rPr lang="en-GB" sz="1800" dirty="0"/>
              <a:t> 	</a:t>
            </a:r>
            <a:r>
              <a:rPr lang="en-GB" sz="1200" b="0" i="0" u="none" strike="noStrike" dirty="0">
                <a:solidFill>
                  <a:srgbClr val="484043"/>
                </a:solidFill>
                <a:effectLst/>
                <a:latin typeface="Calibri" panose="020F0502020204030204" pitchFamily="34" charset="0"/>
              </a:rPr>
              <a:t>90</a:t>
            </a:r>
            <a:r>
              <a:rPr lang="en-GB" sz="1800" dirty="0"/>
              <a:t> </a:t>
            </a:r>
          </a:p>
          <a:p>
            <a:r>
              <a:rPr lang="en-GB" sz="1200" b="0" i="0" u="none" strike="noStrike" dirty="0">
                <a:solidFill>
                  <a:srgbClr val="484043"/>
                </a:solidFill>
                <a:effectLst/>
                <a:latin typeface="Calibri" panose="020F0502020204030204" pitchFamily="34" charset="0"/>
              </a:rPr>
              <a:t>Walking for leisure</a:t>
            </a:r>
            <a:r>
              <a:rPr lang="en-GB" sz="1800" dirty="0"/>
              <a:t> 	</a:t>
            </a:r>
            <a:r>
              <a:rPr lang="en-GB" sz="1200" b="0" i="0" u="none" strike="noStrike" dirty="0">
                <a:solidFill>
                  <a:srgbClr val="484043"/>
                </a:solidFill>
                <a:effectLst/>
                <a:latin typeface="Calibri" panose="020F0502020204030204" pitchFamily="34" charset="0"/>
              </a:rPr>
              <a:t>30</a:t>
            </a:r>
            <a:r>
              <a:rPr lang="en-GB" sz="1800" dirty="0"/>
              <a:t> 	</a:t>
            </a:r>
            <a:r>
              <a:rPr lang="en-GB" sz="1200" b="0" i="0" u="none" strike="noStrike" dirty="0">
                <a:solidFill>
                  <a:srgbClr val="484043"/>
                </a:solidFill>
                <a:effectLst/>
                <a:latin typeface="Calibri" panose="020F0502020204030204" pitchFamily="34" charset="0"/>
              </a:rPr>
              <a:t>38</a:t>
            </a:r>
            <a:r>
              <a:rPr lang="en-GB" sz="1800" dirty="0"/>
              <a:t> 	</a:t>
            </a:r>
            <a:r>
              <a:rPr lang="en-GB" sz="1200" b="0" i="0" u="none" strike="noStrike" dirty="0">
                <a:solidFill>
                  <a:srgbClr val="484043"/>
                </a:solidFill>
                <a:effectLst/>
                <a:latin typeface="Calibri" panose="020F0502020204030204" pitchFamily="34" charset="0"/>
              </a:rPr>
              <a:t>60</a:t>
            </a:r>
            <a:r>
              <a:rPr lang="en-GB" sz="1800" dirty="0"/>
              <a:t> 	</a:t>
            </a:r>
            <a:r>
              <a:rPr lang="en-GB" sz="1200" b="0" i="0" u="none" strike="noStrike" dirty="0">
                <a:solidFill>
                  <a:srgbClr val="484043"/>
                </a:solidFill>
                <a:effectLst/>
                <a:latin typeface="Calibri" panose="020F0502020204030204" pitchFamily="34" charset="0"/>
              </a:rPr>
              <a:t>72</a:t>
            </a:r>
            <a:r>
              <a:rPr lang="en-GB" sz="1800" dirty="0"/>
              <a:t> 	</a:t>
            </a:r>
            <a:r>
              <a:rPr lang="en-GB" sz="1200" b="0" i="0" u="none" strike="noStrike" dirty="0">
                <a:solidFill>
                  <a:srgbClr val="484043"/>
                </a:solidFill>
                <a:effectLst/>
                <a:latin typeface="Calibri" panose="020F0502020204030204" pitchFamily="34" charset="0"/>
              </a:rPr>
              <a:t>55</a:t>
            </a:r>
            <a:r>
              <a:rPr lang="en-GB" sz="1800" dirty="0"/>
              <a:t> </a:t>
            </a:r>
          </a:p>
          <a:p>
            <a:r>
              <a:rPr lang="en-GB" sz="1200" b="0" i="0" u="none" strike="noStrike" dirty="0">
                <a:solidFill>
                  <a:srgbClr val="484043"/>
                </a:solidFill>
                <a:effectLst/>
                <a:latin typeface="Calibri" panose="020F0502020204030204" pitchFamily="34" charset="0"/>
              </a:rPr>
              <a:t>Dance</a:t>
            </a:r>
            <a:r>
              <a:rPr lang="en-GB" sz="1800" dirty="0"/>
              <a:t> 		</a:t>
            </a:r>
            <a:r>
              <a:rPr lang="en-GB" sz="1200" b="0" i="0" u="none" strike="noStrike" dirty="0">
                <a:solidFill>
                  <a:srgbClr val="484043"/>
                </a:solidFill>
                <a:effectLst/>
                <a:latin typeface="Calibri" panose="020F0502020204030204" pitchFamily="34" charset="0"/>
              </a:rPr>
              <a:t>32</a:t>
            </a:r>
            <a:r>
              <a:rPr lang="en-GB" sz="1800" dirty="0"/>
              <a:t> 	</a:t>
            </a:r>
            <a:r>
              <a:rPr lang="en-GB" sz="1200" b="0" i="0" u="none" strike="noStrike" dirty="0">
                <a:solidFill>
                  <a:srgbClr val="484043"/>
                </a:solidFill>
                <a:effectLst/>
                <a:latin typeface="Calibri" panose="020F0502020204030204" pitchFamily="34" charset="0"/>
              </a:rPr>
              <a:t>27</a:t>
            </a:r>
            <a:r>
              <a:rPr lang="en-GB" sz="1800" dirty="0"/>
              <a:t> 	</a:t>
            </a:r>
            <a:r>
              <a:rPr lang="en-GB" sz="1200" b="0" i="0" u="none" strike="noStrike" dirty="0">
                <a:solidFill>
                  <a:srgbClr val="484043"/>
                </a:solidFill>
                <a:effectLst/>
                <a:latin typeface="Calibri" panose="020F0502020204030204" pitchFamily="34" charset="0"/>
              </a:rPr>
              <a:t>30</a:t>
            </a:r>
            <a:r>
              <a:rPr lang="en-GB" sz="1800" dirty="0"/>
              <a:t> 	</a:t>
            </a:r>
            <a:r>
              <a:rPr lang="en-GB" sz="1200" b="0" i="0" u="none" strike="noStrike" dirty="0">
                <a:solidFill>
                  <a:srgbClr val="484043"/>
                </a:solidFill>
                <a:effectLst/>
                <a:latin typeface="Calibri" panose="020F0502020204030204" pitchFamily="34" charset="0"/>
              </a:rPr>
              <a:t>34</a:t>
            </a:r>
            <a:r>
              <a:rPr lang="en-GB" sz="1800" dirty="0"/>
              <a:t> 	</a:t>
            </a:r>
            <a:r>
              <a:rPr lang="en-GB" sz="1200" b="0" i="0" u="none" strike="noStrike" dirty="0">
                <a:solidFill>
                  <a:srgbClr val="484043"/>
                </a:solidFill>
                <a:effectLst/>
                <a:latin typeface="Calibri" panose="020F0502020204030204" pitchFamily="34" charset="0"/>
              </a:rPr>
              <a:t>28</a:t>
            </a:r>
            <a:r>
              <a:rPr lang="en-GB" sz="1800" dirty="0"/>
              <a:t> </a:t>
            </a:r>
          </a:p>
          <a:p>
            <a:r>
              <a:rPr lang="en-GB" sz="1200" b="0" i="0" u="none" strike="noStrike" dirty="0">
                <a:solidFill>
                  <a:srgbClr val="484043"/>
                </a:solidFill>
                <a:effectLst/>
                <a:latin typeface="Calibri" panose="020F0502020204030204" pitchFamily="34" charset="0"/>
              </a:rPr>
              <a:t>Fitness Activities</a:t>
            </a:r>
            <a:r>
              <a:rPr lang="en-GB" sz="1800" dirty="0"/>
              <a:t> 	</a:t>
            </a:r>
            <a:r>
              <a:rPr lang="en-GB" sz="1200" b="0" i="0" u="none" strike="noStrike" dirty="0">
                <a:solidFill>
                  <a:srgbClr val="484043"/>
                </a:solidFill>
                <a:effectLst/>
                <a:latin typeface="Calibri" panose="020F0502020204030204" pitchFamily="34" charset="0"/>
              </a:rPr>
              <a:t>19</a:t>
            </a:r>
            <a:r>
              <a:rPr lang="en-GB" sz="1800" dirty="0"/>
              <a:t> 	</a:t>
            </a:r>
            <a:r>
              <a:rPr lang="en-GB" sz="1200" b="0" i="0" u="none" strike="noStrike" dirty="0">
                <a:solidFill>
                  <a:srgbClr val="484043"/>
                </a:solidFill>
                <a:effectLst/>
                <a:latin typeface="Calibri" panose="020F0502020204030204" pitchFamily="34" charset="0"/>
              </a:rPr>
              <a:t>19</a:t>
            </a:r>
            <a:r>
              <a:rPr lang="en-GB" sz="1800" dirty="0"/>
              <a:t> 	</a:t>
            </a:r>
            <a:r>
              <a:rPr lang="en-GB" sz="1200" b="0" i="0" u="none" strike="noStrike" dirty="0">
                <a:solidFill>
                  <a:srgbClr val="484043"/>
                </a:solidFill>
                <a:effectLst/>
                <a:latin typeface="Calibri" panose="020F0502020204030204" pitchFamily="34" charset="0"/>
              </a:rPr>
              <a:t>40</a:t>
            </a:r>
            <a:r>
              <a:rPr lang="en-GB" sz="1800" dirty="0"/>
              <a:t> 	</a:t>
            </a:r>
            <a:r>
              <a:rPr lang="en-GB" sz="1200" b="0" i="0" u="none" strike="noStrike" dirty="0">
                <a:solidFill>
                  <a:srgbClr val="484043"/>
                </a:solidFill>
                <a:effectLst/>
                <a:latin typeface="Calibri" panose="020F0502020204030204" pitchFamily="34" charset="0"/>
              </a:rPr>
              <a:t>25</a:t>
            </a:r>
            <a:r>
              <a:rPr lang="en-GB" sz="1800" dirty="0"/>
              <a:t> 	</a:t>
            </a:r>
            <a:r>
              <a:rPr lang="en-GB" sz="1200" b="0" i="0" u="none" strike="noStrike" dirty="0">
                <a:solidFill>
                  <a:srgbClr val="484043"/>
                </a:solidFill>
                <a:effectLst/>
                <a:latin typeface="Calibri" panose="020F0502020204030204" pitchFamily="34" charset="0"/>
              </a:rPr>
              <a:t>25</a:t>
            </a:r>
            <a:r>
              <a:rPr lang="en-GB" sz="1800" dirty="0"/>
              <a:t> </a:t>
            </a:r>
          </a:p>
          <a:p>
            <a:r>
              <a:rPr lang="en-GB" sz="1200" b="0" i="0" u="none" strike="noStrike" dirty="0">
                <a:solidFill>
                  <a:srgbClr val="484043"/>
                </a:solidFill>
                <a:effectLst/>
                <a:latin typeface="Calibri" panose="020F0502020204030204" pitchFamily="34" charset="0"/>
              </a:rPr>
              <a:t>Cycling &amp; Scooting</a:t>
            </a:r>
            <a:r>
              <a:rPr lang="en-GB" sz="1800" dirty="0"/>
              <a:t> 	</a:t>
            </a:r>
            <a:r>
              <a:rPr lang="en-GB" sz="1200" b="0" i="0" u="none" strike="noStrike" dirty="0">
                <a:solidFill>
                  <a:srgbClr val="484043"/>
                </a:solidFill>
                <a:effectLst/>
                <a:latin typeface="Calibri" panose="020F0502020204030204" pitchFamily="34" charset="0"/>
              </a:rPr>
              <a:t>23</a:t>
            </a:r>
            <a:r>
              <a:rPr lang="en-GB" sz="1800" dirty="0"/>
              <a:t> 	</a:t>
            </a:r>
            <a:r>
              <a:rPr lang="en-GB" sz="1200" b="0" i="0" u="none" strike="noStrike" dirty="0">
                <a:solidFill>
                  <a:srgbClr val="484043"/>
                </a:solidFill>
                <a:effectLst/>
                <a:latin typeface="Calibri" panose="020F0502020204030204" pitchFamily="34" charset="0"/>
              </a:rPr>
              <a:t>27</a:t>
            </a:r>
            <a:r>
              <a:rPr lang="en-GB" sz="1800" dirty="0"/>
              <a:t> 	</a:t>
            </a:r>
            <a:r>
              <a:rPr lang="en-GB" sz="1200" b="0" i="0" u="none" strike="noStrike" dirty="0">
                <a:solidFill>
                  <a:srgbClr val="484043"/>
                </a:solidFill>
                <a:effectLst/>
                <a:latin typeface="Calibri" panose="020F0502020204030204" pitchFamily="34" charset="0"/>
              </a:rPr>
              <a:t>24</a:t>
            </a:r>
            <a:r>
              <a:rPr lang="en-GB" sz="1800" dirty="0"/>
              <a:t> 	</a:t>
            </a:r>
            <a:r>
              <a:rPr lang="en-GB" sz="1200" b="0" i="0" u="none" strike="noStrike" dirty="0">
                <a:solidFill>
                  <a:srgbClr val="484043"/>
                </a:solidFill>
                <a:effectLst/>
                <a:latin typeface="Calibri" panose="020F0502020204030204" pitchFamily="34" charset="0"/>
              </a:rPr>
              <a:t>19</a:t>
            </a:r>
            <a:r>
              <a:rPr lang="en-GB" sz="1800" dirty="0"/>
              <a:t> 	</a:t>
            </a:r>
            <a:r>
              <a:rPr lang="en-GB" sz="1200" b="0" i="0" u="none" strike="noStrike" dirty="0">
                <a:solidFill>
                  <a:srgbClr val="484043"/>
                </a:solidFill>
                <a:effectLst/>
                <a:latin typeface="Calibri" panose="020F0502020204030204" pitchFamily="34" charset="0"/>
              </a:rPr>
              <a:t>22</a:t>
            </a:r>
            <a:r>
              <a:rPr lang="en-GB" sz="1800" dirty="0"/>
              <a:t> </a:t>
            </a:r>
            <a:endParaRPr lang="en-GB" sz="1200" b="0" i="0" u="none" strike="noStrike" dirty="0">
              <a:solidFill>
                <a:srgbClr val="484043"/>
              </a:solidFill>
              <a:effectLst/>
              <a:latin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CABF61-C100-4B80-B600-400B65B2E28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26676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dirty="0">
                <a:solidFill>
                  <a:srgbClr val="484043"/>
                </a:solidFill>
                <a:effectLst/>
                <a:latin typeface="Calibri" panose="020F0502020204030204" pitchFamily="34" charset="0"/>
              </a:rPr>
              <a:t>		</a:t>
            </a:r>
            <a:r>
              <a:rPr lang="en-GB" sz="1200" b="1" i="0" u="none" strike="noStrike" dirty="0">
                <a:solidFill>
                  <a:srgbClr val="484043"/>
                </a:solidFill>
                <a:effectLst/>
                <a:latin typeface="Calibri" panose="020F0502020204030204" pitchFamily="34" charset="0"/>
              </a:rPr>
              <a:t>17-18</a:t>
            </a:r>
            <a:r>
              <a:rPr lang="en-GB" sz="1800" b="1" dirty="0"/>
              <a:t> 	</a:t>
            </a:r>
            <a:r>
              <a:rPr lang="en-GB" sz="1200" b="1" i="0" u="none" strike="noStrike" dirty="0">
                <a:solidFill>
                  <a:srgbClr val="484043"/>
                </a:solidFill>
                <a:effectLst/>
                <a:latin typeface="Calibri" panose="020F0502020204030204" pitchFamily="34" charset="0"/>
              </a:rPr>
              <a:t>18-19</a:t>
            </a:r>
            <a:r>
              <a:rPr lang="en-GB" sz="1800" b="1" dirty="0"/>
              <a:t> 	</a:t>
            </a:r>
            <a:r>
              <a:rPr lang="en-GB" sz="1200" b="1" i="0" u="none" strike="noStrike" dirty="0">
                <a:solidFill>
                  <a:srgbClr val="484043"/>
                </a:solidFill>
                <a:effectLst/>
                <a:latin typeface="Calibri" panose="020F0502020204030204" pitchFamily="34" charset="0"/>
              </a:rPr>
              <a:t>19-20</a:t>
            </a:r>
            <a:r>
              <a:rPr lang="en-GB" sz="1800" b="1" dirty="0"/>
              <a:t> 	</a:t>
            </a:r>
            <a:r>
              <a:rPr lang="en-GB" sz="1200" b="1" i="0" u="none" strike="noStrike" dirty="0">
                <a:solidFill>
                  <a:srgbClr val="484043"/>
                </a:solidFill>
                <a:effectLst/>
                <a:latin typeface="Calibri" panose="020F0502020204030204" pitchFamily="34" charset="0"/>
              </a:rPr>
              <a:t>20-21</a:t>
            </a:r>
            <a:r>
              <a:rPr lang="en-GB" sz="1800" b="1" dirty="0"/>
              <a:t> 	</a:t>
            </a:r>
            <a:r>
              <a:rPr lang="en-GB" sz="1200" b="1" i="0" u="none" strike="noStrike" dirty="0">
                <a:solidFill>
                  <a:srgbClr val="484043"/>
                </a:solidFill>
                <a:effectLst/>
                <a:latin typeface="Calibri" panose="020F0502020204030204" pitchFamily="34" charset="0"/>
              </a:rPr>
              <a:t>21-22</a:t>
            </a:r>
            <a:r>
              <a:rPr lang="en-GB" sz="1800" b="1" dirty="0"/>
              <a:t> </a:t>
            </a:r>
          </a:p>
          <a:p>
            <a:r>
              <a:rPr lang="en-GB" sz="1200" b="0" i="0" u="none" strike="noStrike" dirty="0">
                <a:solidFill>
                  <a:srgbClr val="484043"/>
                </a:solidFill>
                <a:effectLst/>
                <a:latin typeface="Calibri" panose="020F0502020204030204" pitchFamily="34" charset="0"/>
              </a:rPr>
              <a:t>Sporting Activities</a:t>
            </a:r>
            <a:r>
              <a:rPr lang="en-GB" sz="1800" dirty="0"/>
              <a:t> 	</a:t>
            </a:r>
            <a:r>
              <a:rPr lang="en-GB" sz="1200" b="0" i="0" u="none" strike="noStrike" dirty="0">
                <a:solidFill>
                  <a:srgbClr val="484043"/>
                </a:solidFill>
                <a:effectLst/>
                <a:latin typeface="Calibri" panose="020F0502020204030204" pitchFamily="34" charset="0"/>
              </a:rPr>
              <a:t>220</a:t>
            </a:r>
            <a:r>
              <a:rPr lang="en-GB" sz="1800" dirty="0"/>
              <a:t> 	</a:t>
            </a:r>
            <a:r>
              <a:rPr lang="en-GB" sz="1200" b="0" i="0" u="none" strike="noStrike" dirty="0">
                <a:solidFill>
                  <a:srgbClr val="484043"/>
                </a:solidFill>
                <a:effectLst/>
                <a:latin typeface="Calibri" panose="020F0502020204030204" pitchFamily="34" charset="0"/>
              </a:rPr>
              <a:t>243</a:t>
            </a:r>
            <a:r>
              <a:rPr lang="en-GB" sz="1800" dirty="0"/>
              <a:t> 	</a:t>
            </a:r>
            <a:r>
              <a:rPr lang="en-GB" sz="1200" b="0" i="0" u="none" strike="noStrike" dirty="0">
                <a:solidFill>
                  <a:srgbClr val="484043"/>
                </a:solidFill>
                <a:effectLst/>
                <a:latin typeface="Calibri" panose="020F0502020204030204" pitchFamily="34" charset="0"/>
              </a:rPr>
              <a:t>172</a:t>
            </a:r>
            <a:r>
              <a:rPr lang="en-GB" sz="1800" dirty="0"/>
              <a:t> 	</a:t>
            </a:r>
            <a:r>
              <a:rPr lang="en-GB" sz="1200" b="0" i="0" u="none" strike="noStrike" dirty="0">
                <a:solidFill>
                  <a:srgbClr val="484043"/>
                </a:solidFill>
                <a:effectLst/>
                <a:latin typeface="Calibri" panose="020F0502020204030204" pitchFamily="34" charset="0"/>
              </a:rPr>
              <a:t>174</a:t>
            </a:r>
            <a:r>
              <a:rPr lang="en-GB" sz="1800" dirty="0"/>
              <a:t> 	</a:t>
            </a:r>
            <a:r>
              <a:rPr lang="en-GB" sz="1200" b="0" i="0" u="none" strike="noStrike" dirty="0">
                <a:solidFill>
                  <a:srgbClr val="484043"/>
                </a:solidFill>
                <a:effectLst/>
                <a:latin typeface="Calibri" panose="020F0502020204030204" pitchFamily="34" charset="0"/>
              </a:rPr>
              <a:t>199</a:t>
            </a:r>
            <a:r>
              <a:rPr lang="en-GB" sz="1800" dirty="0"/>
              <a:t> </a:t>
            </a:r>
          </a:p>
          <a:p>
            <a:r>
              <a:rPr lang="en-GB" sz="1200" b="0" i="0" u="none" strike="noStrike" dirty="0">
                <a:solidFill>
                  <a:srgbClr val="484043"/>
                </a:solidFill>
                <a:effectLst/>
                <a:latin typeface="Calibri" panose="020F0502020204030204" pitchFamily="34" charset="0"/>
              </a:rPr>
              <a:t>Walking for travel</a:t>
            </a:r>
            <a:r>
              <a:rPr lang="en-GB" sz="1800" dirty="0"/>
              <a:t> 	</a:t>
            </a:r>
            <a:r>
              <a:rPr lang="en-GB" sz="1200" b="0" i="0" u="none" strike="noStrike" dirty="0">
                <a:solidFill>
                  <a:srgbClr val="484043"/>
                </a:solidFill>
                <a:effectLst/>
                <a:latin typeface="Calibri" panose="020F0502020204030204" pitchFamily="34" charset="0"/>
              </a:rPr>
              <a:t>61</a:t>
            </a:r>
            <a:r>
              <a:rPr lang="en-GB" sz="1800" dirty="0"/>
              <a:t> 	</a:t>
            </a:r>
            <a:r>
              <a:rPr lang="en-GB" sz="1200" b="0" i="0" u="none" strike="noStrike" dirty="0">
                <a:solidFill>
                  <a:srgbClr val="484043"/>
                </a:solidFill>
                <a:effectLst/>
                <a:latin typeface="Calibri" panose="020F0502020204030204" pitchFamily="34" charset="0"/>
              </a:rPr>
              <a:t>81</a:t>
            </a:r>
            <a:r>
              <a:rPr lang="en-GB" sz="1800" dirty="0"/>
              <a:t> 	</a:t>
            </a:r>
            <a:r>
              <a:rPr lang="en-GB" sz="1200" b="0" i="0" u="none" strike="noStrike" dirty="0">
                <a:solidFill>
                  <a:srgbClr val="484043"/>
                </a:solidFill>
                <a:effectLst/>
                <a:latin typeface="Calibri" panose="020F0502020204030204" pitchFamily="34" charset="0"/>
              </a:rPr>
              <a:t>78</a:t>
            </a:r>
            <a:r>
              <a:rPr lang="en-GB" sz="1800" dirty="0"/>
              <a:t> 	</a:t>
            </a:r>
            <a:r>
              <a:rPr lang="en-GB" sz="1200" b="0" i="0" u="none" strike="noStrike" dirty="0">
                <a:solidFill>
                  <a:srgbClr val="484043"/>
                </a:solidFill>
                <a:effectLst/>
                <a:latin typeface="Calibri" panose="020F0502020204030204" pitchFamily="34" charset="0"/>
              </a:rPr>
              <a:t>103</a:t>
            </a:r>
            <a:r>
              <a:rPr lang="en-GB" sz="1800" dirty="0"/>
              <a:t> 	</a:t>
            </a:r>
            <a:r>
              <a:rPr lang="en-GB" sz="1200" b="0" i="0" u="none" strike="noStrike" dirty="0">
                <a:solidFill>
                  <a:srgbClr val="484043"/>
                </a:solidFill>
                <a:effectLst/>
                <a:latin typeface="Calibri" panose="020F0502020204030204" pitchFamily="34" charset="0"/>
              </a:rPr>
              <a:t>109</a:t>
            </a:r>
            <a:r>
              <a:rPr lang="en-GB" sz="1800" dirty="0"/>
              <a:t> </a:t>
            </a:r>
          </a:p>
          <a:p>
            <a:r>
              <a:rPr lang="en-GB" sz="1200" b="0" i="0" u="none" strike="noStrike" dirty="0">
                <a:solidFill>
                  <a:srgbClr val="484043"/>
                </a:solidFill>
                <a:effectLst/>
                <a:latin typeface="Calibri" panose="020F0502020204030204" pitchFamily="34" charset="0"/>
              </a:rPr>
              <a:t>Active Play</a:t>
            </a:r>
            <a:r>
              <a:rPr lang="en-GB" sz="1800" dirty="0"/>
              <a:t> 		</a:t>
            </a:r>
            <a:r>
              <a:rPr lang="en-GB" sz="1200" b="0" i="0" u="none" strike="noStrike" dirty="0">
                <a:solidFill>
                  <a:srgbClr val="484043"/>
                </a:solidFill>
                <a:effectLst/>
                <a:latin typeface="Calibri" panose="020F0502020204030204" pitchFamily="34" charset="0"/>
              </a:rPr>
              <a:t>82</a:t>
            </a:r>
            <a:r>
              <a:rPr lang="en-GB" sz="1800" dirty="0"/>
              <a:t> 	</a:t>
            </a:r>
            <a:r>
              <a:rPr lang="en-GB" sz="1200" b="0" i="0" u="none" strike="noStrike" dirty="0">
                <a:solidFill>
                  <a:srgbClr val="484043"/>
                </a:solidFill>
                <a:effectLst/>
                <a:latin typeface="Calibri" panose="020F0502020204030204" pitchFamily="34" charset="0"/>
              </a:rPr>
              <a:t>114</a:t>
            </a:r>
            <a:r>
              <a:rPr lang="en-GB" sz="1800" dirty="0"/>
              <a:t> 	</a:t>
            </a:r>
            <a:r>
              <a:rPr lang="en-GB" sz="1200" b="0" i="0" u="none" strike="noStrike" dirty="0">
                <a:solidFill>
                  <a:srgbClr val="484043"/>
                </a:solidFill>
                <a:effectLst/>
                <a:latin typeface="Calibri" panose="020F0502020204030204" pitchFamily="34" charset="0"/>
              </a:rPr>
              <a:t>59</a:t>
            </a:r>
            <a:r>
              <a:rPr lang="en-GB" sz="1800" dirty="0"/>
              <a:t> 	</a:t>
            </a:r>
            <a:r>
              <a:rPr lang="en-GB" sz="1200" b="0" i="0" u="none" strike="noStrike" dirty="0">
                <a:solidFill>
                  <a:srgbClr val="484043"/>
                </a:solidFill>
                <a:effectLst/>
                <a:latin typeface="Calibri" panose="020F0502020204030204" pitchFamily="34" charset="0"/>
              </a:rPr>
              <a:t>80</a:t>
            </a:r>
            <a:r>
              <a:rPr lang="en-GB" sz="1800" dirty="0"/>
              <a:t> 	</a:t>
            </a:r>
            <a:r>
              <a:rPr lang="en-GB" sz="1200" b="0" i="0" u="none" strike="noStrike" dirty="0">
                <a:solidFill>
                  <a:srgbClr val="484043"/>
                </a:solidFill>
                <a:effectLst/>
                <a:latin typeface="Calibri" panose="020F0502020204030204" pitchFamily="34" charset="0"/>
              </a:rPr>
              <a:t>90</a:t>
            </a:r>
            <a:r>
              <a:rPr lang="en-GB" sz="1800" dirty="0"/>
              <a:t> </a:t>
            </a:r>
          </a:p>
          <a:p>
            <a:r>
              <a:rPr lang="en-GB" sz="1200" b="0" i="0" u="none" strike="noStrike" dirty="0">
                <a:solidFill>
                  <a:srgbClr val="484043"/>
                </a:solidFill>
                <a:effectLst/>
                <a:latin typeface="Calibri" panose="020F0502020204030204" pitchFamily="34" charset="0"/>
              </a:rPr>
              <a:t>Walking for leisure</a:t>
            </a:r>
            <a:r>
              <a:rPr lang="en-GB" sz="1800" dirty="0"/>
              <a:t> 	</a:t>
            </a:r>
            <a:r>
              <a:rPr lang="en-GB" sz="1200" b="0" i="0" u="none" strike="noStrike" dirty="0">
                <a:solidFill>
                  <a:srgbClr val="484043"/>
                </a:solidFill>
                <a:effectLst/>
                <a:latin typeface="Calibri" panose="020F0502020204030204" pitchFamily="34" charset="0"/>
              </a:rPr>
              <a:t>30</a:t>
            </a:r>
            <a:r>
              <a:rPr lang="en-GB" sz="1800" dirty="0"/>
              <a:t> 	</a:t>
            </a:r>
            <a:r>
              <a:rPr lang="en-GB" sz="1200" b="0" i="0" u="none" strike="noStrike" dirty="0">
                <a:solidFill>
                  <a:srgbClr val="484043"/>
                </a:solidFill>
                <a:effectLst/>
                <a:latin typeface="Calibri" panose="020F0502020204030204" pitchFamily="34" charset="0"/>
              </a:rPr>
              <a:t>38</a:t>
            </a:r>
            <a:r>
              <a:rPr lang="en-GB" sz="1800" dirty="0"/>
              <a:t> 	</a:t>
            </a:r>
            <a:r>
              <a:rPr lang="en-GB" sz="1200" b="0" i="0" u="none" strike="noStrike" dirty="0">
                <a:solidFill>
                  <a:srgbClr val="484043"/>
                </a:solidFill>
                <a:effectLst/>
                <a:latin typeface="Calibri" panose="020F0502020204030204" pitchFamily="34" charset="0"/>
              </a:rPr>
              <a:t>60</a:t>
            </a:r>
            <a:r>
              <a:rPr lang="en-GB" sz="1800" dirty="0"/>
              <a:t> 	</a:t>
            </a:r>
            <a:r>
              <a:rPr lang="en-GB" sz="1200" b="0" i="0" u="none" strike="noStrike" dirty="0">
                <a:solidFill>
                  <a:srgbClr val="484043"/>
                </a:solidFill>
                <a:effectLst/>
                <a:latin typeface="Calibri" panose="020F0502020204030204" pitchFamily="34" charset="0"/>
              </a:rPr>
              <a:t>72</a:t>
            </a:r>
            <a:r>
              <a:rPr lang="en-GB" sz="1800" dirty="0"/>
              <a:t> 	</a:t>
            </a:r>
            <a:r>
              <a:rPr lang="en-GB" sz="1200" b="0" i="0" u="none" strike="noStrike" dirty="0">
                <a:solidFill>
                  <a:srgbClr val="484043"/>
                </a:solidFill>
                <a:effectLst/>
                <a:latin typeface="Calibri" panose="020F0502020204030204" pitchFamily="34" charset="0"/>
              </a:rPr>
              <a:t>55</a:t>
            </a:r>
            <a:r>
              <a:rPr lang="en-GB" sz="1800" dirty="0"/>
              <a:t> </a:t>
            </a:r>
          </a:p>
          <a:p>
            <a:r>
              <a:rPr lang="en-GB" sz="1200" b="0" i="0" u="none" strike="noStrike" dirty="0">
                <a:solidFill>
                  <a:srgbClr val="484043"/>
                </a:solidFill>
                <a:effectLst/>
                <a:latin typeface="Calibri" panose="020F0502020204030204" pitchFamily="34" charset="0"/>
              </a:rPr>
              <a:t>Dance</a:t>
            </a:r>
            <a:r>
              <a:rPr lang="en-GB" sz="1800" dirty="0"/>
              <a:t> 		</a:t>
            </a:r>
            <a:r>
              <a:rPr lang="en-GB" sz="1200" b="0" i="0" u="none" strike="noStrike" dirty="0">
                <a:solidFill>
                  <a:srgbClr val="484043"/>
                </a:solidFill>
                <a:effectLst/>
                <a:latin typeface="Calibri" panose="020F0502020204030204" pitchFamily="34" charset="0"/>
              </a:rPr>
              <a:t>32</a:t>
            </a:r>
            <a:r>
              <a:rPr lang="en-GB" sz="1800" dirty="0"/>
              <a:t> 	</a:t>
            </a:r>
            <a:r>
              <a:rPr lang="en-GB" sz="1200" b="0" i="0" u="none" strike="noStrike" dirty="0">
                <a:solidFill>
                  <a:srgbClr val="484043"/>
                </a:solidFill>
                <a:effectLst/>
                <a:latin typeface="Calibri" panose="020F0502020204030204" pitchFamily="34" charset="0"/>
              </a:rPr>
              <a:t>27</a:t>
            </a:r>
            <a:r>
              <a:rPr lang="en-GB" sz="1800" dirty="0"/>
              <a:t> 	</a:t>
            </a:r>
            <a:r>
              <a:rPr lang="en-GB" sz="1200" b="0" i="0" u="none" strike="noStrike" dirty="0">
                <a:solidFill>
                  <a:srgbClr val="484043"/>
                </a:solidFill>
                <a:effectLst/>
                <a:latin typeface="Calibri" panose="020F0502020204030204" pitchFamily="34" charset="0"/>
              </a:rPr>
              <a:t>30</a:t>
            </a:r>
            <a:r>
              <a:rPr lang="en-GB" sz="1800" dirty="0"/>
              <a:t> 	</a:t>
            </a:r>
            <a:r>
              <a:rPr lang="en-GB" sz="1200" b="0" i="0" u="none" strike="noStrike" dirty="0">
                <a:solidFill>
                  <a:srgbClr val="484043"/>
                </a:solidFill>
                <a:effectLst/>
                <a:latin typeface="Calibri" panose="020F0502020204030204" pitchFamily="34" charset="0"/>
              </a:rPr>
              <a:t>34</a:t>
            </a:r>
            <a:r>
              <a:rPr lang="en-GB" sz="1800" dirty="0"/>
              <a:t> 	</a:t>
            </a:r>
            <a:r>
              <a:rPr lang="en-GB" sz="1200" b="0" i="0" u="none" strike="noStrike" dirty="0">
                <a:solidFill>
                  <a:srgbClr val="484043"/>
                </a:solidFill>
                <a:effectLst/>
                <a:latin typeface="Calibri" panose="020F0502020204030204" pitchFamily="34" charset="0"/>
              </a:rPr>
              <a:t>28</a:t>
            </a:r>
            <a:r>
              <a:rPr lang="en-GB" sz="1800" dirty="0"/>
              <a:t> </a:t>
            </a:r>
          </a:p>
          <a:p>
            <a:r>
              <a:rPr lang="en-GB" sz="1200" b="0" i="0" u="none" strike="noStrike" dirty="0">
                <a:solidFill>
                  <a:srgbClr val="484043"/>
                </a:solidFill>
                <a:effectLst/>
                <a:latin typeface="Calibri" panose="020F0502020204030204" pitchFamily="34" charset="0"/>
              </a:rPr>
              <a:t>Fitness Activities</a:t>
            </a:r>
            <a:r>
              <a:rPr lang="en-GB" sz="1800" dirty="0"/>
              <a:t> 	</a:t>
            </a:r>
            <a:r>
              <a:rPr lang="en-GB" sz="1200" b="0" i="0" u="none" strike="noStrike" dirty="0">
                <a:solidFill>
                  <a:srgbClr val="484043"/>
                </a:solidFill>
                <a:effectLst/>
                <a:latin typeface="Calibri" panose="020F0502020204030204" pitchFamily="34" charset="0"/>
              </a:rPr>
              <a:t>19</a:t>
            </a:r>
            <a:r>
              <a:rPr lang="en-GB" sz="1800" dirty="0"/>
              <a:t> 	</a:t>
            </a:r>
            <a:r>
              <a:rPr lang="en-GB" sz="1200" b="0" i="0" u="none" strike="noStrike" dirty="0">
                <a:solidFill>
                  <a:srgbClr val="484043"/>
                </a:solidFill>
                <a:effectLst/>
                <a:latin typeface="Calibri" panose="020F0502020204030204" pitchFamily="34" charset="0"/>
              </a:rPr>
              <a:t>19</a:t>
            </a:r>
            <a:r>
              <a:rPr lang="en-GB" sz="1800" dirty="0"/>
              <a:t> 	</a:t>
            </a:r>
            <a:r>
              <a:rPr lang="en-GB" sz="1200" b="0" i="0" u="none" strike="noStrike" dirty="0">
                <a:solidFill>
                  <a:srgbClr val="484043"/>
                </a:solidFill>
                <a:effectLst/>
                <a:latin typeface="Calibri" panose="020F0502020204030204" pitchFamily="34" charset="0"/>
              </a:rPr>
              <a:t>40</a:t>
            </a:r>
            <a:r>
              <a:rPr lang="en-GB" sz="1800" dirty="0"/>
              <a:t> 	</a:t>
            </a:r>
            <a:r>
              <a:rPr lang="en-GB" sz="1200" b="0" i="0" u="none" strike="noStrike" dirty="0">
                <a:solidFill>
                  <a:srgbClr val="484043"/>
                </a:solidFill>
                <a:effectLst/>
                <a:latin typeface="Calibri" panose="020F0502020204030204" pitchFamily="34" charset="0"/>
              </a:rPr>
              <a:t>25</a:t>
            </a:r>
            <a:r>
              <a:rPr lang="en-GB" sz="1800" dirty="0"/>
              <a:t> 	</a:t>
            </a:r>
            <a:r>
              <a:rPr lang="en-GB" sz="1200" b="0" i="0" u="none" strike="noStrike" dirty="0">
                <a:solidFill>
                  <a:srgbClr val="484043"/>
                </a:solidFill>
                <a:effectLst/>
                <a:latin typeface="Calibri" panose="020F0502020204030204" pitchFamily="34" charset="0"/>
              </a:rPr>
              <a:t>25</a:t>
            </a:r>
            <a:r>
              <a:rPr lang="en-GB" sz="1800" dirty="0"/>
              <a:t> </a:t>
            </a:r>
          </a:p>
          <a:p>
            <a:r>
              <a:rPr lang="en-GB" sz="1200" b="0" i="0" u="none" strike="noStrike" dirty="0">
                <a:solidFill>
                  <a:srgbClr val="484043"/>
                </a:solidFill>
                <a:effectLst/>
                <a:latin typeface="Calibri" panose="020F0502020204030204" pitchFamily="34" charset="0"/>
              </a:rPr>
              <a:t>Cycling &amp; Scooting</a:t>
            </a:r>
            <a:r>
              <a:rPr lang="en-GB" sz="1800" dirty="0"/>
              <a:t> 	</a:t>
            </a:r>
            <a:r>
              <a:rPr lang="en-GB" sz="1200" b="0" i="0" u="none" strike="noStrike" dirty="0">
                <a:solidFill>
                  <a:srgbClr val="484043"/>
                </a:solidFill>
                <a:effectLst/>
                <a:latin typeface="Calibri" panose="020F0502020204030204" pitchFamily="34" charset="0"/>
              </a:rPr>
              <a:t>23</a:t>
            </a:r>
            <a:r>
              <a:rPr lang="en-GB" sz="1800" dirty="0"/>
              <a:t> 	</a:t>
            </a:r>
            <a:r>
              <a:rPr lang="en-GB" sz="1200" b="0" i="0" u="none" strike="noStrike" dirty="0">
                <a:solidFill>
                  <a:srgbClr val="484043"/>
                </a:solidFill>
                <a:effectLst/>
                <a:latin typeface="Calibri" panose="020F0502020204030204" pitchFamily="34" charset="0"/>
              </a:rPr>
              <a:t>27</a:t>
            </a:r>
            <a:r>
              <a:rPr lang="en-GB" sz="1800" dirty="0"/>
              <a:t> 	</a:t>
            </a:r>
            <a:r>
              <a:rPr lang="en-GB" sz="1200" b="0" i="0" u="none" strike="noStrike" dirty="0">
                <a:solidFill>
                  <a:srgbClr val="484043"/>
                </a:solidFill>
                <a:effectLst/>
                <a:latin typeface="Calibri" panose="020F0502020204030204" pitchFamily="34" charset="0"/>
              </a:rPr>
              <a:t>24</a:t>
            </a:r>
            <a:r>
              <a:rPr lang="en-GB" sz="1800" dirty="0"/>
              <a:t> 	</a:t>
            </a:r>
            <a:r>
              <a:rPr lang="en-GB" sz="1200" b="0" i="0" u="none" strike="noStrike" dirty="0">
                <a:solidFill>
                  <a:srgbClr val="484043"/>
                </a:solidFill>
                <a:effectLst/>
                <a:latin typeface="Calibri" panose="020F0502020204030204" pitchFamily="34" charset="0"/>
              </a:rPr>
              <a:t>19</a:t>
            </a:r>
            <a:r>
              <a:rPr lang="en-GB" sz="1800" dirty="0"/>
              <a:t> 	</a:t>
            </a:r>
            <a:r>
              <a:rPr lang="en-GB" sz="1200" b="0" i="0" u="none" strike="noStrike" dirty="0">
                <a:solidFill>
                  <a:srgbClr val="484043"/>
                </a:solidFill>
                <a:effectLst/>
                <a:latin typeface="Calibri" panose="020F0502020204030204" pitchFamily="34" charset="0"/>
              </a:rPr>
              <a:t>22</a:t>
            </a:r>
            <a:r>
              <a:rPr lang="en-GB" sz="1800" dirty="0"/>
              <a:t> </a:t>
            </a:r>
            <a:endParaRPr lang="en-GB" sz="1200" b="0" i="0" u="none" strike="noStrike" dirty="0">
              <a:solidFill>
                <a:srgbClr val="484043"/>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84CABF61-C100-4B80-B600-400B65B2E28A}" type="slidenum">
              <a:rPr lang="en-GB" smtClean="0"/>
              <a:t>36</a:t>
            </a:fld>
            <a:endParaRPr lang="en-GB"/>
          </a:p>
        </p:txBody>
      </p:sp>
    </p:spTree>
    <p:extLst>
      <p:ext uri="{BB962C8B-B14F-4D97-AF65-F5344CB8AC3E}">
        <p14:creationId xmlns:p14="http://schemas.microsoft.com/office/powerpoint/2010/main" val="24736124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t>		</a:t>
            </a:r>
            <a:r>
              <a:rPr lang="en-GB" sz="1800" b="0" i="0" u="none" strike="noStrike" dirty="0">
                <a:solidFill>
                  <a:srgbClr val="484043"/>
                </a:solidFill>
                <a:effectLst/>
                <a:latin typeface="Calibri" panose="020F0502020204030204" pitchFamily="34" charset="0"/>
              </a:rPr>
              <a:t>17-18</a:t>
            </a:r>
            <a:r>
              <a:rPr lang="en-GB" sz="1800" dirty="0"/>
              <a:t> 	</a:t>
            </a:r>
            <a:r>
              <a:rPr lang="en-GB" sz="1800" b="0" i="0" u="none" strike="noStrike" dirty="0">
                <a:solidFill>
                  <a:srgbClr val="484043"/>
                </a:solidFill>
                <a:effectLst/>
                <a:latin typeface="Calibri" panose="020F0502020204030204" pitchFamily="34" charset="0"/>
              </a:rPr>
              <a:t>18-19</a:t>
            </a:r>
            <a:r>
              <a:rPr lang="en-GB" sz="1800" dirty="0"/>
              <a:t> 	</a:t>
            </a:r>
            <a:r>
              <a:rPr lang="en-GB" sz="1800" b="0" i="0" u="none" strike="noStrike" dirty="0">
                <a:solidFill>
                  <a:srgbClr val="484043"/>
                </a:solidFill>
                <a:effectLst/>
                <a:latin typeface="Calibri" panose="020F0502020204030204" pitchFamily="34" charset="0"/>
              </a:rPr>
              <a:t>19-20</a:t>
            </a:r>
            <a:r>
              <a:rPr lang="en-GB" sz="1800" dirty="0"/>
              <a:t> 	</a:t>
            </a:r>
            <a:r>
              <a:rPr lang="en-GB" sz="1800" b="0" i="0" u="none" strike="noStrike" dirty="0">
                <a:solidFill>
                  <a:srgbClr val="484043"/>
                </a:solidFill>
                <a:effectLst/>
                <a:latin typeface="Calibri" panose="020F0502020204030204" pitchFamily="34" charset="0"/>
              </a:rPr>
              <a:t>20-21</a:t>
            </a:r>
            <a:r>
              <a:rPr lang="en-GB" sz="1800" dirty="0"/>
              <a:t> 	</a:t>
            </a:r>
            <a:r>
              <a:rPr lang="en-GB" sz="1800" b="0" i="0" u="none" strike="noStrike" dirty="0">
                <a:solidFill>
                  <a:srgbClr val="484043"/>
                </a:solidFill>
                <a:effectLst/>
                <a:latin typeface="Calibri" panose="020F0502020204030204" pitchFamily="34" charset="0"/>
              </a:rPr>
              <a:t>21-22</a:t>
            </a:r>
            <a:r>
              <a:rPr lang="en-GB" sz="1800" dirty="0"/>
              <a:t> </a:t>
            </a:r>
          </a:p>
          <a:p>
            <a:r>
              <a:rPr lang="en-GB" sz="1800" b="0" i="0" u="none" strike="noStrike" dirty="0">
                <a:solidFill>
                  <a:srgbClr val="484043"/>
                </a:solidFill>
                <a:effectLst/>
                <a:latin typeface="Calibri" panose="020F0502020204030204" pitchFamily="34" charset="0"/>
              </a:rPr>
              <a:t>Sample Sizes</a:t>
            </a:r>
            <a:r>
              <a:rPr lang="en-GB" sz="2800" dirty="0"/>
              <a:t> 	</a:t>
            </a:r>
            <a:r>
              <a:rPr lang="en-GB" sz="1800" b="0" i="0" u="none" strike="noStrike" dirty="0">
                <a:solidFill>
                  <a:srgbClr val="484043"/>
                </a:solidFill>
                <a:effectLst/>
                <a:latin typeface="Calibri" panose="020F0502020204030204" pitchFamily="34" charset="0"/>
              </a:rPr>
              <a:t>1397</a:t>
            </a:r>
            <a:r>
              <a:rPr lang="en-GB" sz="2800" dirty="0"/>
              <a:t> 	</a:t>
            </a:r>
            <a:r>
              <a:rPr lang="en-GB" sz="1800" b="0" i="0" u="none" strike="noStrike" dirty="0">
                <a:solidFill>
                  <a:srgbClr val="484043"/>
                </a:solidFill>
                <a:effectLst/>
                <a:latin typeface="Calibri" panose="020F0502020204030204" pitchFamily="34" charset="0"/>
              </a:rPr>
              <a:t>1021	</a:t>
            </a:r>
            <a:r>
              <a:rPr lang="en-GB" sz="2800" dirty="0"/>
              <a:t> </a:t>
            </a:r>
            <a:r>
              <a:rPr lang="en-GB" sz="1800" b="0" i="0" u="none" strike="noStrike" dirty="0">
                <a:solidFill>
                  <a:srgbClr val="484043"/>
                </a:solidFill>
                <a:effectLst/>
                <a:latin typeface="Calibri" panose="020F0502020204030204" pitchFamily="34" charset="0"/>
              </a:rPr>
              <a:t>660</a:t>
            </a:r>
            <a:r>
              <a:rPr lang="en-GB" sz="2800" dirty="0"/>
              <a:t> 	</a:t>
            </a:r>
            <a:r>
              <a:rPr lang="en-GB" sz="1800" b="0" i="0" u="none" strike="noStrike" dirty="0">
                <a:solidFill>
                  <a:srgbClr val="484043"/>
                </a:solidFill>
                <a:effectLst/>
                <a:latin typeface="Calibri" panose="020F0502020204030204" pitchFamily="34" charset="0"/>
              </a:rPr>
              <a:t>583</a:t>
            </a:r>
            <a:r>
              <a:rPr lang="en-GB" sz="2800" dirty="0"/>
              <a:t> 	</a:t>
            </a:r>
            <a:r>
              <a:rPr lang="en-GB" sz="1800" b="0" i="0" u="none" strike="noStrike" dirty="0">
                <a:solidFill>
                  <a:srgbClr val="484043"/>
                </a:solidFill>
                <a:effectLst/>
                <a:latin typeface="Calibri" panose="020F0502020204030204" pitchFamily="34" charset="0"/>
              </a:rPr>
              <a:t>947</a:t>
            </a:r>
            <a:r>
              <a:rPr lang="en-GB" sz="2800" dirty="0"/>
              <a:t> </a:t>
            </a:r>
          </a:p>
          <a:p>
            <a:r>
              <a:rPr lang="en-GB" sz="1800" b="0" i="0" u="none" strike="noStrike" dirty="0">
                <a:solidFill>
                  <a:srgbClr val="484043"/>
                </a:solidFill>
                <a:effectLst/>
                <a:latin typeface="Calibri" panose="020F0502020204030204" pitchFamily="34" charset="0"/>
              </a:rPr>
              <a:t>Total Active Minutes</a:t>
            </a:r>
            <a:r>
              <a:rPr lang="en-GB" sz="2800" dirty="0"/>
              <a:t> 	</a:t>
            </a:r>
            <a:r>
              <a:rPr lang="en-GB" sz="1800" b="0" i="0" u="none" strike="noStrike" dirty="0">
                <a:solidFill>
                  <a:srgbClr val="484043"/>
                </a:solidFill>
                <a:effectLst/>
                <a:latin typeface="Calibri" panose="020F0502020204030204" pitchFamily="34" charset="0"/>
              </a:rPr>
              <a:t>491</a:t>
            </a:r>
            <a:r>
              <a:rPr lang="en-GB" sz="2800" dirty="0"/>
              <a:t> 	</a:t>
            </a:r>
            <a:r>
              <a:rPr lang="en-GB" sz="1800" b="0" i="0" u="none" strike="noStrike" dirty="0">
                <a:solidFill>
                  <a:srgbClr val="484043"/>
                </a:solidFill>
                <a:effectLst/>
                <a:latin typeface="Calibri" panose="020F0502020204030204" pitchFamily="34" charset="0"/>
              </a:rPr>
              <a:t>576</a:t>
            </a:r>
            <a:r>
              <a:rPr lang="en-GB" sz="2800" dirty="0"/>
              <a:t> 	</a:t>
            </a:r>
            <a:r>
              <a:rPr lang="en-GB" sz="1800" b="0" i="0" u="none" strike="noStrike" dirty="0">
                <a:solidFill>
                  <a:srgbClr val="484043"/>
                </a:solidFill>
                <a:effectLst/>
                <a:latin typeface="Calibri" panose="020F0502020204030204" pitchFamily="34" charset="0"/>
              </a:rPr>
              <a:t>488</a:t>
            </a:r>
            <a:r>
              <a:rPr lang="en-GB" sz="2800" dirty="0"/>
              <a:t> 	</a:t>
            </a:r>
            <a:r>
              <a:rPr lang="en-GB" sz="1800" b="0" i="0" u="none" strike="noStrike" dirty="0">
                <a:solidFill>
                  <a:srgbClr val="484043"/>
                </a:solidFill>
                <a:effectLst/>
                <a:latin typeface="Calibri" panose="020F0502020204030204" pitchFamily="34" charset="0"/>
              </a:rPr>
              <a:t>525</a:t>
            </a:r>
            <a:r>
              <a:rPr lang="en-GB" sz="2800" dirty="0"/>
              <a:t> 	</a:t>
            </a:r>
            <a:r>
              <a:rPr lang="en-GB" sz="1800" b="0" i="0" u="none" strike="noStrike" dirty="0">
                <a:solidFill>
                  <a:srgbClr val="484043"/>
                </a:solidFill>
                <a:effectLst/>
                <a:latin typeface="Calibri" panose="020F0502020204030204" pitchFamily="34" charset="0"/>
              </a:rPr>
              <a:t>551</a:t>
            </a:r>
            <a:r>
              <a:rPr lang="en-GB" sz="2800" dirty="0"/>
              <a:t> </a:t>
            </a:r>
          </a:p>
          <a:p>
            <a:endParaRPr lang="en-GB" sz="1800" dirty="0"/>
          </a:p>
          <a:p>
            <a:r>
              <a:rPr lang="en-GB" sz="1800" b="0" i="0" u="none" strike="noStrike" dirty="0">
                <a:solidFill>
                  <a:srgbClr val="484043"/>
                </a:solidFill>
                <a:effectLst/>
                <a:latin typeface="Calibri" panose="020F0502020204030204" pitchFamily="34" charset="0"/>
              </a:rPr>
              <a:t> </a:t>
            </a:r>
            <a:r>
              <a:rPr lang="en-GB" sz="2800" dirty="0"/>
              <a:t> 		</a:t>
            </a:r>
            <a:r>
              <a:rPr lang="en-GB" sz="1800" b="0" i="0" u="none" strike="noStrike" dirty="0">
                <a:solidFill>
                  <a:srgbClr val="484043"/>
                </a:solidFill>
                <a:effectLst/>
                <a:latin typeface="Calibri" panose="020F0502020204030204" pitchFamily="34" charset="0"/>
              </a:rPr>
              <a:t>17-18</a:t>
            </a:r>
            <a:r>
              <a:rPr lang="en-GB" sz="2800" dirty="0"/>
              <a:t> 	</a:t>
            </a:r>
            <a:r>
              <a:rPr lang="en-GB" sz="1800" b="0" i="0" u="none" strike="noStrike" dirty="0">
                <a:solidFill>
                  <a:srgbClr val="484043"/>
                </a:solidFill>
                <a:effectLst/>
                <a:latin typeface="Calibri" panose="020F0502020204030204" pitchFamily="34" charset="0"/>
              </a:rPr>
              <a:t>18-19</a:t>
            </a:r>
            <a:r>
              <a:rPr lang="en-GB" sz="2800" dirty="0"/>
              <a:t> 	</a:t>
            </a:r>
            <a:r>
              <a:rPr lang="en-GB" sz="1800" b="0" i="0" u="none" strike="noStrike" dirty="0">
                <a:solidFill>
                  <a:srgbClr val="484043"/>
                </a:solidFill>
                <a:effectLst/>
                <a:latin typeface="Calibri" panose="020F0502020204030204" pitchFamily="34" charset="0"/>
              </a:rPr>
              <a:t>19-20</a:t>
            </a:r>
            <a:r>
              <a:rPr lang="en-GB" sz="2800" dirty="0"/>
              <a:t> 	</a:t>
            </a:r>
            <a:r>
              <a:rPr lang="en-GB" sz="1800" b="0" i="0" u="none" strike="noStrike" dirty="0">
                <a:solidFill>
                  <a:srgbClr val="484043"/>
                </a:solidFill>
                <a:effectLst/>
                <a:latin typeface="Calibri" panose="020F0502020204030204" pitchFamily="34" charset="0"/>
              </a:rPr>
              <a:t>20-21</a:t>
            </a:r>
            <a:r>
              <a:rPr lang="en-GB" sz="2800" dirty="0"/>
              <a:t> 	</a:t>
            </a:r>
            <a:r>
              <a:rPr lang="en-GB" sz="1800" b="0" i="0" u="none" strike="noStrike" dirty="0">
                <a:solidFill>
                  <a:srgbClr val="484043"/>
                </a:solidFill>
                <a:effectLst/>
                <a:latin typeface="Calibri" panose="020F0502020204030204" pitchFamily="34" charset="0"/>
              </a:rPr>
              <a:t>21-22</a:t>
            </a:r>
            <a:r>
              <a:rPr lang="en-GB" sz="2800" dirty="0"/>
              <a:t> </a:t>
            </a:r>
          </a:p>
          <a:p>
            <a:r>
              <a:rPr lang="en-GB" sz="1800" b="0" i="0" u="none" strike="noStrike" dirty="0">
                <a:solidFill>
                  <a:srgbClr val="484043"/>
                </a:solidFill>
                <a:effectLst/>
                <a:latin typeface="Calibri" panose="020F0502020204030204" pitchFamily="34" charset="0"/>
              </a:rPr>
              <a:t>Sporting Activities</a:t>
            </a:r>
            <a:r>
              <a:rPr lang="en-GB" sz="2800" dirty="0"/>
              <a:t> 	</a:t>
            </a:r>
            <a:r>
              <a:rPr lang="en-GB" sz="1800" b="0" i="0" u="none" strike="noStrike" dirty="0">
                <a:solidFill>
                  <a:srgbClr val="484043"/>
                </a:solidFill>
                <a:effectLst/>
                <a:latin typeface="Calibri" panose="020F0502020204030204" pitchFamily="34" charset="0"/>
              </a:rPr>
              <a:t>220</a:t>
            </a:r>
            <a:r>
              <a:rPr lang="en-GB" sz="2800" dirty="0"/>
              <a:t> 	</a:t>
            </a:r>
            <a:r>
              <a:rPr lang="en-GB" sz="1800" b="0" i="0" u="none" strike="noStrike" dirty="0">
                <a:solidFill>
                  <a:srgbClr val="484043"/>
                </a:solidFill>
                <a:effectLst/>
                <a:latin typeface="Calibri" panose="020F0502020204030204" pitchFamily="34" charset="0"/>
              </a:rPr>
              <a:t>243</a:t>
            </a:r>
            <a:r>
              <a:rPr lang="en-GB" sz="2800" dirty="0"/>
              <a:t> 	</a:t>
            </a:r>
            <a:r>
              <a:rPr lang="en-GB" sz="1800" b="0" i="0" u="none" strike="noStrike" dirty="0">
                <a:solidFill>
                  <a:srgbClr val="484043"/>
                </a:solidFill>
                <a:effectLst/>
                <a:latin typeface="Calibri" panose="020F0502020204030204" pitchFamily="34" charset="0"/>
              </a:rPr>
              <a:t>172</a:t>
            </a:r>
            <a:r>
              <a:rPr lang="en-GB" sz="2800" dirty="0"/>
              <a:t> 	</a:t>
            </a:r>
            <a:r>
              <a:rPr lang="en-GB" sz="1800" b="0" i="0" u="none" strike="noStrike" dirty="0">
                <a:solidFill>
                  <a:srgbClr val="484043"/>
                </a:solidFill>
                <a:effectLst/>
                <a:latin typeface="Calibri" panose="020F0502020204030204" pitchFamily="34" charset="0"/>
              </a:rPr>
              <a:t>174</a:t>
            </a:r>
            <a:r>
              <a:rPr lang="en-GB" sz="2800" dirty="0"/>
              <a:t> 	</a:t>
            </a:r>
            <a:r>
              <a:rPr lang="en-GB" sz="1800" b="0" i="0" u="none" strike="noStrike" dirty="0">
                <a:solidFill>
                  <a:srgbClr val="484043"/>
                </a:solidFill>
                <a:effectLst/>
                <a:latin typeface="Calibri" panose="020F0502020204030204" pitchFamily="34" charset="0"/>
              </a:rPr>
              <a:t>199</a:t>
            </a:r>
            <a:r>
              <a:rPr lang="en-GB" sz="2800" dirty="0"/>
              <a:t> </a:t>
            </a:r>
          </a:p>
          <a:p>
            <a:r>
              <a:rPr lang="en-GB" sz="1800" b="0" i="0" u="none" strike="noStrike" dirty="0">
                <a:solidFill>
                  <a:srgbClr val="484043"/>
                </a:solidFill>
                <a:effectLst/>
                <a:latin typeface="Calibri" panose="020F0502020204030204" pitchFamily="34" charset="0"/>
              </a:rPr>
              <a:t>Walking for travel</a:t>
            </a:r>
            <a:r>
              <a:rPr lang="en-GB" sz="2800" dirty="0"/>
              <a:t> 	</a:t>
            </a:r>
            <a:r>
              <a:rPr lang="en-GB" sz="1800" b="0" i="0" u="none" strike="noStrike" dirty="0">
                <a:solidFill>
                  <a:srgbClr val="484043"/>
                </a:solidFill>
                <a:effectLst/>
                <a:latin typeface="Calibri" panose="020F0502020204030204" pitchFamily="34" charset="0"/>
              </a:rPr>
              <a:t>61</a:t>
            </a:r>
            <a:r>
              <a:rPr lang="en-GB" sz="2800" dirty="0"/>
              <a:t> 	</a:t>
            </a:r>
            <a:r>
              <a:rPr lang="en-GB" sz="1800" b="0" i="0" u="none" strike="noStrike" dirty="0">
                <a:solidFill>
                  <a:srgbClr val="484043"/>
                </a:solidFill>
                <a:effectLst/>
                <a:latin typeface="Calibri" panose="020F0502020204030204" pitchFamily="34" charset="0"/>
              </a:rPr>
              <a:t>81</a:t>
            </a:r>
            <a:r>
              <a:rPr lang="en-GB" sz="2800" dirty="0"/>
              <a:t> 	</a:t>
            </a:r>
            <a:r>
              <a:rPr lang="en-GB" sz="1800" b="0" i="0" u="none" strike="noStrike" dirty="0">
                <a:solidFill>
                  <a:srgbClr val="484043"/>
                </a:solidFill>
                <a:effectLst/>
                <a:latin typeface="Calibri" panose="020F0502020204030204" pitchFamily="34" charset="0"/>
              </a:rPr>
              <a:t>78</a:t>
            </a:r>
            <a:r>
              <a:rPr lang="en-GB" sz="2800" dirty="0"/>
              <a:t> 	</a:t>
            </a:r>
            <a:r>
              <a:rPr lang="en-GB" sz="1800" b="0" i="0" u="none" strike="noStrike" dirty="0">
                <a:solidFill>
                  <a:srgbClr val="484043"/>
                </a:solidFill>
                <a:effectLst/>
                <a:latin typeface="Calibri" panose="020F0502020204030204" pitchFamily="34" charset="0"/>
              </a:rPr>
              <a:t>103</a:t>
            </a:r>
            <a:r>
              <a:rPr lang="en-GB" sz="2800" dirty="0"/>
              <a:t> 	</a:t>
            </a:r>
            <a:r>
              <a:rPr lang="en-GB" sz="1800" b="0" i="0" u="none" strike="noStrike" dirty="0">
                <a:solidFill>
                  <a:srgbClr val="484043"/>
                </a:solidFill>
                <a:effectLst/>
                <a:latin typeface="Calibri" panose="020F0502020204030204" pitchFamily="34" charset="0"/>
              </a:rPr>
              <a:t>109</a:t>
            </a:r>
            <a:r>
              <a:rPr lang="en-GB" sz="2800" dirty="0"/>
              <a:t> </a:t>
            </a:r>
          </a:p>
          <a:p>
            <a:r>
              <a:rPr lang="en-GB" sz="1800" b="0" i="0" u="none" strike="noStrike" dirty="0">
                <a:solidFill>
                  <a:srgbClr val="484043"/>
                </a:solidFill>
                <a:effectLst/>
                <a:latin typeface="Calibri" panose="020F0502020204030204" pitchFamily="34" charset="0"/>
              </a:rPr>
              <a:t>Active Play</a:t>
            </a:r>
            <a:r>
              <a:rPr lang="en-GB" sz="2800" dirty="0"/>
              <a:t> 		</a:t>
            </a:r>
            <a:r>
              <a:rPr lang="en-GB" sz="1800" b="0" i="0" u="none" strike="noStrike" dirty="0">
                <a:solidFill>
                  <a:srgbClr val="484043"/>
                </a:solidFill>
                <a:effectLst/>
                <a:latin typeface="Calibri" panose="020F0502020204030204" pitchFamily="34" charset="0"/>
              </a:rPr>
              <a:t>82</a:t>
            </a:r>
            <a:r>
              <a:rPr lang="en-GB" sz="2800" dirty="0"/>
              <a:t> 	</a:t>
            </a:r>
            <a:r>
              <a:rPr lang="en-GB" sz="1800" b="0" i="0" u="none" strike="noStrike" dirty="0">
                <a:solidFill>
                  <a:srgbClr val="484043"/>
                </a:solidFill>
                <a:effectLst/>
                <a:latin typeface="Calibri" panose="020F0502020204030204" pitchFamily="34" charset="0"/>
              </a:rPr>
              <a:t>114</a:t>
            </a:r>
            <a:r>
              <a:rPr lang="en-GB" sz="2800" dirty="0"/>
              <a:t> 	</a:t>
            </a:r>
            <a:r>
              <a:rPr lang="en-GB" sz="1800" b="0" i="0" u="none" strike="noStrike" dirty="0">
                <a:solidFill>
                  <a:srgbClr val="484043"/>
                </a:solidFill>
                <a:effectLst/>
                <a:latin typeface="Calibri" panose="020F0502020204030204" pitchFamily="34" charset="0"/>
              </a:rPr>
              <a:t>59</a:t>
            </a:r>
            <a:r>
              <a:rPr lang="en-GB" sz="2800" dirty="0"/>
              <a:t> 	</a:t>
            </a:r>
            <a:r>
              <a:rPr lang="en-GB" sz="1800" b="0" i="0" u="none" strike="noStrike" dirty="0">
                <a:solidFill>
                  <a:srgbClr val="484043"/>
                </a:solidFill>
                <a:effectLst/>
                <a:latin typeface="Calibri" panose="020F0502020204030204" pitchFamily="34" charset="0"/>
              </a:rPr>
              <a:t>80</a:t>
            </a:r>
            <a:r>
              <a:rPr lang="en-GB" sz="2800" dirty="0"/>
              <a:t> 	</a:t>
            </a:r>
            <a:r>
              <a:rPr lang="en-GB" sz="1800" b="0" i="0" u="none" strike="noStrike" dirty="0">
                <a:solidFill>
                  <a:srgbClr val="484043"/>
                </a:solidFill>
                <a:effectLst/>
                <a:latin typeface="Calibri" panose="020F0502020204030204" pitchFamily="34" charset="0"/>
              </a:rPr>
              <a:t>90</a:t>
            </a:r>
            <a:r>
              <a:rPr lang="en-GB" sz="2800" dirty="0"/>
              <a:t> </a:t>
            </a:r>
          </a:p>
          <a:p>
            <a:r>
              <a:rPr lang="en-GB" sz="1800" b="0" i="0" u="none" strike="noStrike" dirty="0">
                <a:solidFill>
                  <a:srgbClr val="484043"/>
                </a:solidFill>
                <a:effectLst/>
                <a:latin typeface="Calibri" panose="020F0502020204030204" pitchFamily="34" charset="0"/>
              </a:rPr>
              <a:t>Walking for leisure</a:t>
            </a:r>
            <a:r>
              <a:rPr lang="en-GB" sz="2800" dirty="0"/>
              <a:t> 	</a:t>
            </a:r>
            <a:r>
              <a:rPr lang="en-GB" sz="1800" b="0" i="0" u="none" strike="noStrike" dirty="0">
                <a:solidFill>
                  <a:srgbClr val="484043"/>
                </a:solidFill>
                <a:effectLst/>
                <a:latin typeface="Calibri" panose="020F0502020204030204" pitchFamily="34" charset="0"/>
              </a:rPr>
              <a:t>30</a:t>
            </a:r>
            <a:r>
              <a:rPr lang="en-GB" sz="2800" dirty="0"/>
              <a:t> 	</a:t>
            </a:r>
            <a:r>
              <a:rPr lang="en-GB" sz="1800" b="0" i="0" u="none" strike="noStrike" dirty="0">
                <a:solidFill>
                  <a:srgbClr val="484043"/>
                </a:solidFill>
                <a:effectLst/>
                <a:latin typeface="Calibri" panose="020F0502020204030204" pitchFamily="34" charset="0"/>
              </a:rPr>
              <a:t>38</a:t>
            </a:r>
            <a:r>
              <a:rPr lang="en-GB" sz="2800" dirty="0"/>
              <a:t> 	</a:t>
            </a:r>
            <a:r>
              <a:rPr lang="en-GB" sz="1800" b="0" i="0" u="none" strike="noStrike" dirty="0">
                <a:solidFill>
                  <a:srgbClr val="484043"/>
                </a:solidFill>
                <a:effectLst/>
                <a:latin typeface="Calibri" panose="020F0502020204030204" pitchFamily="34" charset="0"/>
              </a:rPr>
              <a:t>60</a:t>
            </a:r>
            <a:r>
              <a:rPr lang="en-GB" sz="2800" dirty="0"/>
              <a:t> 	</a:t>
            </a:r>
            <a:r>
              <a:rPr lang="en-GB" sz="1800" b="0" i="0" u="none" strike="noStrike" dirty="0">
                <a:solidFill>
                  <a:srgbClr val="484043"/>
                </a:solidFill>
                <a:effectLst/>
                <a:latin typeface="Calibri" panose="020F0502020204030204" pitchFamily="34" charset="0"/>
              </a:rPr>
              <a:t>72</a:t>
            </a:r>
            <a:r>
              <a:rPr lang="en-GB" sz="2800" dirty="0"/>
              <a:t> 	</a:t>
            </a:r>
            <a:r>
              <a:rPr lang="en-GB" sz="1800" b="0" i="0" u="none" strike="noStrike" dirty="0">
                <a:solidFill>
                  <a:srgbClr val="484043"/>
                </a:solidFill>
                <a:effectLst/>
                <a:latin typeface="Calibri" panose="020F0502020204030204" pitchFamily="34" charset="0"/>
              </a:rPr>
              <a:t>55</a:t>
            </a:r>
            <a:r>
              <a:rPr lang="en-GB" sz="2800" dirty="0"/>
              <a:t> </a:t>
            </a:r>
          </a:p>
          <a:p>
            <a:r>
              <a:rPr lang="en-GB" sz="1800" b="0" i="0" u="none" strike="noStrike" dirty="0">
                <a:solidFill>
                  <a:srgbClr val="484043"/>
                </a:solidFill>
                <a:effectLst/>
                <a:latin typeface="Calibri" panose="020F0502020204030204" pitchFamily="34" charset="0"/>
              </a:rPr>
              <a:t>Dance</a:t>
            </a:r>
            <a:r>
              <a:rPr lang="en-GB" sz="2800" dirty="0"/>
              <a:t> 		</a:t>
            </a:r>
            <a:r>
              <a:rPr lang="en-GB" sz="1800" b="0" i="0" u="none" strike="noStrike" dirty="0">
                <a:solidFill>
                  <a:srgbClr val="484043"/>
                </a:solidFill>
                <a:effectLst/>
                <a:latin typeface="Calibri" panose="020F0502020204030204" pitchFamily="34" charset="0"/>
              </a:rPr>
              <a:t>32</a:t>
            </a:r>
            <a:r>
              <a:rPr lang="en-GB" sz="2800" dirty="0"/>
              <a:t> 	</a:t>
            </a:r>
            <a:r>
              <a:rPr lang="en-GB" sz="1800" b="0" i="0" u="none" strike="noStrike" dirty="0">
                <a:solidFill>
                  <a:srgbClr val="484043"/>
                </a:solidFill>
                <a:effectLst/>
                <a:latin typeface="Calibri" panose="020F0502020204030204" pitchFamily="34" charset="0"/>
              </a:rPr>
              <a:t>27</a:t>
            </a:r>
            <a:r>
              <a:rPr lang="en-GB" sz="2800" dirty="0"/>
              <a:t> 	</a:t>
            </a:r>
            <a:r>
              <a:rPr lang="en-GB" sz="1800" b="0" i="0" u="none" strike="noStrike" dirty="0">
                <a:solidFill>
                  <a:srgbClr val="484043"/>
                </a:solidFill>
                <a:effectLst/>
                <a:latin typeface="Calibri" panose="020F0502020204030204" pitchFamily="34" charset="0"/>
              </a:rPr>
              <a:t>30</a:t>
            </a:r>
            <a:r>
              <a:rPr lang="en-GB" sz="2800" dirty="0"/>
              <a:t> 	</a:t>
            </a:r>
            <a:r>
              <a:rPr lang="en-GB" sz="1800" b="0" i="0" u="none" strike="noStrike" dirty="0">
                <a:solidFill>
                  <a:srgbClr val="484043"/>
                </a:solidFill>
                <a:effectLst/>
                <a:latin typeface="Calibri" panose="020F0502020204030204" pitchFamily="34" charset="0"/>
              </a:rPr>
              <a:t>34</a:t>
            </a:r>
            <a:r>
              <a:rPr lang="en-GB" sz="2800" dirty="0"/>
              <a:t> 	</a:t>
            </a:r>
            <a:r>
              <a:rPr lang="en-GB" sz="1800" b="0" i="0" u="none" strike="noStrike" dirty="0">
                <a:solidFill>
                  <a:srgbClr val="484043"/>
                </a:solidFill>
                <a:effectLst/>
                <a:latin typeface="Calibri" panose="020F0502020204030204" pitchFamily="34" charset="0"/>
              </a:rPr>
              <a:t>28</a:t>
            </a:r>
            <a:r>
              <a:rPr lang="en-GB" sz="2800" dirty="0"/>
              <a:t> </a:t>
            </a:r>
          </a:p>
          <a:p>
            <a:r>
              <a:rPr lang="en-GB" sz="1800" b="0" i="0" u="none" strike="noStrike" dirty="0">
                <a:solidFill>
                  <a:srgbClr val="484043"/>
                </a:solidFill>
                <a:effectLst/>
                <a:latin typeface="Calibri" panose="020F0502020204030204" pitchFamily="34" charset="0"/>
              </a:rPr>
              <a:t>Fitness Activities</a:t>
            </a:r>
            <a:r>
              <a:rPr lang="en-GB" sz="2800" dirty="0"/>
              <a:t> 	</a:t>
            </a:r>
            <a:r>
              <a:rPr lang="en-GB" sz="1800" b="0" i="0" u="none" strike="noStrike" dirty="0">
                <a:solidFill>
                  <a:srgbClr val="484043"/>
                </a:solidFill>
                <a:effectLst/>
                <a:latin typeface="Calibri" panose="020F0502020204030204" pitchFamily="34" charset="0"/>
              </a:rPr>
              <a:t>19</a:t>
            </a:r>
            <a:r>
              <a:rPr lang="en-GB" sz="2800" dirty="0"/>
              <a:t> 	</a:t>
            </a:r>
            <a:r>
              <a:rPr lang="en-GB" sz="1800" b="0" i="0" u="none" strike="noStrike" dirty="0">
                <a:solidFill>
                  <a:srgbClr val="484043"/>
                </a:solidFill>
                <a:effectLst/>
                <a:latin typeface="Calibri" panose="020F0502020204030204" pitchFamily="34" charset="0"/>
              </a:rPr>
              <a:t>19</a:t>
            </a:r>
            <a:r>
              <a:rPr lang="en-GB" sz="2800" dirty="0"/>
              <a:t> 	</a:t>
            </a:r>
            <a:r>
              <a:rPr lang="en-GB" sz="1800" b="0" i="0" u="none" strike="noStrike" dirty="0">
                <a:solidFill>
                  <a:srgbClr val="484043"/>
                </a:solidFill>
                <a:effectLst/>
                <a:latin typeface="Calibri" panose="020F0502020204030204" pitchFamily="34" charset="0"/>
              </a:rPr>
              <a:t>40</a:t>
            </a:r>
            <a:r>
              <a:rPr lang="en-GB" sz="2800" dirty="0"/>
              <a:t> 	</a:t>
            </a:r>
            <a:r>
              <a:rPr lang="en-GB" sz="1800" b="0" i="0" u="none" strike="noStrike" dirty="0">
                <a:solidFill>
                  <a:srgbClr val="484043"/>
                </a:solidFill>
                <a:effectLst/>
                <a:latin typeface="Calibri" panose="020F0502020204030204" pitchFamily="34" charset="0"/>
              </a:rPr>
              <a:t>25</a:t>
            </a:r>
            <a:r>
              <a:rPr lang="en-GB" sz="2800" dirty="0"/>
              <a:t> 	</a:t>
            </a:r>
            <a:r>
              <a:rPr lang="en-GB" sz="1800" b="0" i="0" u="none" strike="noStrike" dirty="0">
                <a:solidFill>
                  <a:srgbClr val="484043"/>
                </a:solidFill>
                <a:effectLst/>
                <a:latin typeface="Calibri" panose="020F0502020204030204" pitchFamily="34" charset="0"/>
              </a:rPr>
              <a:t>25</a:t>
            </a:r>
            <a:r>
              <a:rPr lang="en-GB" sz="2800" dirty="0"/>
              <a:t> </a:t>
            </a:r>
          </a:p>
          <a:p>
            <a:r>
              <a:rPr lang="en-GB" sz="1800" b="0" i="0" u="none" strike="noStrike" dirty="0">
                <a:solidFill>
                  <a:srgbClr val="484043"/>
                </a:solidFill>
                <a:effectLst/>
                <a:latin typeface="Calibri" panose="020F0502020204030204" pitchFamily="34" charset="0"/>
              </a:rPr>
              <a:t>Cycling &amp; Scooting</a:t>
            </a:r>
            <a:r>
              <a:rPr lang="en-GB" sz="2800" dirty="0"/>
              <a:t> 	</a:t>
            </a:r>
            <a:r>
              <a:rPr lang="en-GB" sz="1800" b="0" i="0" u="none" strike="noStrike" dirty="0">
                <a:solidFill>
                  <a:srgbClr val="484043"/>
                </a:solidFill>
                <a:effectLst/>
                <a:latin typeface="Calibri" panose="020F0502020204030204" pitchFamily="34" charset="0"/>
              </a:rPr>
              <a:t>23</a:t>
            </a:r>
            <a:r>
              <a:rPr lang="en-GB" sz="2800" dirty="0"/>
              <a:t> 	</a:t>
            </a:r>
            <a:r>
              <a:rPr lang="en-GB" sz="1800" b="0" i="0" u="none" strike="noStrike" dirty="0">
                <a:solidFill>
                  <a:srgbClr val="484043"/>
                </a:solidFill>
                <a:effectLst/>
                <a:latin typeface="Calibri" panose="020F0502020204030204" pitchFamily="34" charset="0"/>
              </a:rPr>
              <a:t>27</a:t>
            </a:r>
            <a:r>
              <a:rPr lang="en-GB" sz="2800" dirty="0"/>
              <a:t> 	</a:t>
            </a:r>
            <a:r>
              <a:rPr lang="en-GB" sz="1800" b="0" i="0" u="none" strike="noStrike" dirty="0">
                <a:solidFill>
                  <a:srgbClr val="484043"/>
                </a:solidFill>
                <a:effectLst/>
                <a:latin typeface="Calibri" panose="020F0502020204030204" pitchFamily="34" charset="0"/>
              </a:rPr>
              <a:t>24</a:t>
            </a:r>
            <a:r>
              <a:rPr lang="en-GB" sz="2800" dirty="0"/>
              <a:t> 	</a:t>
            </a:r>
            <a:r>
              <a:rPr lang="en-GB" sz="1800" b="0" i="0" u="none" strike="noStrike" dirty="0">
                <a:solidFill>
                  <a:srgbClr val="484043"/>
                </a:solidFill>
                <a:effectLst/>
                <a:latin typeface="Calibri" panose="020F0502020204030204" pitchFamily="34" charset="0"/>
              </a:rPr>
              <a:t>19</a:t>
            </a:r>
            <a:r>
              <a:rPr lang="en-GB" sz="2800" dirty="0"/>
              <a:t> 	</a:t>
            </a:r>
            <a:r>
              <a:rPr lang="en-GB" sz="1800" b="0" i="0" u="none" strike="noStrike" dirty="0">
                <a:solidFill>
                  <a:srgbClr val="484043"/>
                </a:solidFill>
                <a:effectLst/>
                <a:latin typeface="Calibri" panose="020F0502020204030204" pitchFamily="34" charset="0"/>
              </a:rPr>
              <a:t>22</a:t>
            </a:r>
            <a:r>
              <a:rPr lang="en-GB" sz="2800" dirty="0"/>
              <a:t> </a:t>
            </a:r>
            <a:endParaRPr lang="en-GB" sz="1800" b="0" i="0" u="none" strike="noStrike" dirty="0">
              <a:solidFill>
                <a:srgbClr val="484043"/>
              </a:solidFill>
              <a:effectLst/>
              <a:latin typeface="Calibri" panose="020F0502020204030204" pitchFamily="34" charset="0"/>
            </a:endParaRPr>
          </a:p>
          <a:p>
            <a:endParaRPr lang="en-GB" sz="1800" b="0" i="0" u="none" strike="noStrike" dirty="0">
              <a:solidFill>
                <a:srgbClr val="484043"/>
              </a:solidFill>
              <a:effectLst/>
              <a:latin typeface="Calibri" panose="020F0502020204030204" pitchFamily="34" charset="0"/>
            </a:endParaRPr>
          </a:p>
          <a:p>
            <a:endParaRPr lang="en-GB" sz="1800" b="0" i="0" u="none" strike="noStrike" dirty="0">
              <a:solidFill>
                <a:srgbClr val="484043"/>
              </a:solidFill>
              <a:effectLst/>
              <a:latin typeface="Calibri" panose="020F0502020204030204" pitchFamily="34" charset="0"/>
            </a:endParaRPr>
          </a:p>
          <a:p>
            <a:r>
              <a:rPr lang="en-GB" sz="1800" b="0" i="0" u="none" strike="noStrike" dirty="0">
                <a:solidFill>
                  <a:srgbClr val="484043"/>
                </a:solidFill>
                <a:effectLst/>
                <a:latin typeface="Calibri" panose="020F0502020204030204" pitchFamily="34" charset="0"/>
              </a:rPr>
              <a:t>England</a:t>
            </a:r>
          </a:p>
          <a:p>
            <a:r>
              <a:rPr lang="en-GB" sz="1800" b="0" i="0" u="none" strike="noStrike" dirty="0">
                <a:solidFill>
                  <a:srgbClr val="484043"/>
                </a:solidFill>
                <a:effectLst/>
                <a:latin typeface="Calibri" panose="020F0502020204030204" pitchFamily="34" charset="0"/>
              </a:rPr>
              <a:t>		</a:t>
            </a:r>
            <a:r>
              <a:rPr lang="en-GB" sz="1800" b="1" i="0" u="none" strike="noStrike" dirty="0">
                <a:solidFill>
                  <a:srgbClr val="484043"/>
                </a:solidFill>
                <a:effectLst/>
                <a:latin typeface="Calibri" panose="020F0502020204030204" pitchFamily="34" charset="0"/>
              </a:rPr>
              <a:t>17-18</a:t>
            </a:r>
            <a:r>
              <a:rPr lang="en-GB" b="1" dirty="0"/>
              <a:t> 	</a:t>
            </a:r>
            <a:r>
              <a:rPr lang="en-GB" sz="1800" b="1" i="0" u="none" strike="noStrike" dirty="0">
                <a:solidFill>
                  <a:srgbClr val="484043"/>
                </a:solidFill>
                <a:effectLst/>
                <a:latin typeface="Calibri" panose="020F0502020204030204" pitchFamily="34" charset="0"/>
              </a:rPr>
              <a:t>18-19</a:t>
            </a:r>
            <a:r>
              <a:rPr lang="en-GB" b="1" dirty="0"/>
              <a:t> 	</a:t>
            </a:r>
            <a:r>
              <a:rPr lang="en-GB" sz="1800" b="1" i="0" u="none" strike="noStrike" dirty="0">
                <a:solidFill>
                  <a:srgbClr val="484043"/>
                </a:solidFill>
                <a:effectLst/>
                <a:latin typeface="Calibri" panose="020F0502020204030204" pitchFamily="34" charset="0"/>
              </a:rPr>
              <a:t>19-20</a:t>
            </a:r>
            <a:r>
              <a:rPr lang="en-GB" b="1" dirty="0"/>
              <a:t> 	</a:t>
            </a:r>
            <a:r>
              <a:rPr lang="en-GB" sz="1800" b="1" i="0" u="none" strike="noStrike" dirty="0">
                <a:solidFill>
                  <a:srgbClr val="484043"/>
                </a:solidFill>
                <a:effectLst/>
                <a:latin typeface="Calibri" panose="020F0502020204030204" pitchFamily="34" charset="0"/>
              </a:rPr>
              <a:t>20-21</a:t>
            </a:r>
            <a:r>
              <a:rPr lang="en-GB" b="1" dirty="0"/>
              <a:t> 	</a:t>
            </a:r>
            <a:r>
              <a:rPr lang="en-GB" sz="1800" b="1" i="0" u="none" strike="noStrike" dirty="0">
                <a:solidFill>
                  <a:srgbClr val="484043"/>
                </a:solidFill>
                <a:effectLst/>
                <a:latin typeface="Calibri" panose="020F0502020204030204" pitchFamily="34" charset="0"/>
              </a:rPr>
              <a:t>21-22</a:t>
            </a:r>
            <a:r>
              <a:rPr lang="en-GB" b="1" dirty="0"/>
              <a:t> </a:t>
            </a:r>
          </a:p>
          <a:p>
            <a:r>
              <a:rPr lang="en-GB" sz="1800" b="0" i="0" u="none" strike="noStrike" dirty="0">
                <a:solidFill>
                  <a:srgbClr val="484043"/>
                </a:solidFill>
                <a:effectLst/>
                <a:latin typeface="Calibri" panose="020F0502020204030204" pitchFamily="34" charset="0"/>
              </a:rPr>
              <a:t>Sport		214.1</a:t>
            </a:r>
            <a:r>
              <a:rPr lang="en-GB" dirty="0"/>
              <a:t> 	</a:t>
            </a:r>
            <a:r>
              <a:rPr lang="en-GB" sz="1800" b="0" i="0" u="none" strike="noStrike" dirty="0">
                <a:solidFill>
                  <a:srgbClr val="484043"/>
                </a:solidFill>
                <a:effectLst/>
                <a:latin typeface="Calibri" panose="020F0502020204030204" pitchFamily="34" charset="0"/>
              </a:rPr>
              <a:t>233.4</a:t>
            </a:r>
            <a:r>
              <a:rPr lang="en-GB" dirty="0"/>
              <a:t> 	</a:t>
            </a:r>
            <a:r>
              <a:rPr lang="en-GB" sz="1800" b="0" i="0" u="none" strike="noStrike" dirty="0">
                <a:solidFill>
                  <a:srgbClr val="484043"/>
                </a:solidFill>
                <a:effectLst/>
                <a:latin typeface="Calibri" panose="020F0502020204030204" pitchFamily="34" charset="0"/>
              </a:rPr>
              <a:t>197.4</a:t>
            </a:r>
            <a:r>
              <a:rPr lang="en-GB" dirty="0"/>
              <a:t> 	</a:t>
            </a:r>
            <a:r>
              <a:rPr lang="en-GB" sz="1800" b="0" i="0" u="none" strike="noStrike" dirty="0">
                <a:solidFill>
                  <a:srgbClr val="484043"/>
                </a:solidFill>
                <a:effectLst/>
                <a:latin typeface="Calibri" panose="020F0502020204030204" pitchFamily="34" charset="0"/>
              </a:rPr>
              <a:t>175.1</a:t>
            </a:r>
            <a:r>
              <a:rPr lang="en-GB" dirty="0"/>
              <a:t> 	</a:t>
            </a:r>
            <a:r>
              <a:rPr lang="en-GB" sz="1800" b="0" i="0" u="none" strike="noStrike" dirty="0">
                <a:solidFill>
                  <a:srgbClr val="484043"/>
                </a:solidFill>
                <a:effectLst/>
                <a:latin typeface="Calibri" panose="020F0502020204030204" pitchFamily="34" charset="0"/>
              </a:rPr>
              <a:t>208.0</a:t>
            </a:r>
            <a:r>
              <a:rPr lang="en-GB" dirty="0"/>
              <a:t> </a:t>
            </a:r>
          </a:p>
          <a:p>
            <a:r>
              <a:rPr lang="en-GB" sz="1800" b="0" i="0" u="none" strike="noStrike" dirty="0">
                <a:solidFill>
                  <a:srgbClr val="484043"/>
                </a:solidFill>
                <a:effectLst/>
                <a:latin typeface="Calibri" panose="020F0502020204030204" pitchFamily="34" charset="0"/>
              </a:rPr>
              <a:t>Active Play</a:t>
            </a:r>
            <a:r>
              <a:rPr lang="en-GB" dirty="0"/>
              <a:t> 		</a:t>
            </a:r>
            <a:r>
              <a:rPr lang="en-GB" sz="1800" b="0" i="0" u="none" strike="noStrike" dirty="0">
                <a:solidFill>
                  <a:srgbClr val="484043"/>
                </a:solidFill>
                <a:effectLst/>
                <a:latin typeface="Calibri" panose="020F0502020204030204" pitchFamily="34" charset="0"/>
              </a:rPr>
              <a:t>91.9</a:t>
            </a:r>
            <a:r>
              <a:rPr lang="en-GB" dirty="0"/>
              <a:t> 	</a:t>
            </a:r>
            <a:r>
              <a:rPr lang="en-GB" sz="1800" b="0" i="0" u="none" strike="noStrike" dirty="0">
                <a:solidFill>
                  <a:srgbClr val="484043"/>
                </a:solidFill>
                <a:effectLst/>
                <a:latin typeface="Calibri" panose="020F0502020204030204" pitchFamily="34" charset="0"/>
              </a:rPr>
              <a:t>104.9</a:t>
            </a:r>
            <a:r>
              <a:rPr lang="en-GB" dirty="0"/>
              <a:t> 	</a:t>
            </a:r>
            <a:r>
              <a:rPr lang="en-GB" sz="1800" b="0" i="0" u="none" strike="noStrike" dirty="0">
                <a:solidFill>
                  <a:srgbClr val="484043"/>
                </a:solidFill>
                <a:effectLst/>
                <a:latin typeface="Calibri" panose="020F0502020204030204" pitchFamily="34" charset="0"/>
              </a:rPr>
              <a:t>84.8</a:t>
            </a:r>
            <a:r>
              <a:rPr lang="en-GB" dirty="0"/>
              <a:t> 	</a:t>
            </a:r>
            <a:r>
              <a:rPr lang="en-GB" sz="1800" b="0" i="0" u="none" strike="noStrike" dirty="0">
                <a:solidFill>
                  <a:srgbClr val="484043"/>
                </a:solidFill>
                <a:effectLst/>
                <a:latin typeface="Calibri" panose="020F0502020204030204" pitchFamily="34" charset="0"/>
              </a:rPr>
              <a:t>82.3</a:t>
            </a:r>
            <a:r>
              <a:rPr lang="en-GB" dirty="0"/>
              <a:t> 	</a:t>
            </a:r>
            <a:r>
              <a:rPr lang="en-GB" sz="1800" b="0" i="0" u="none" strike="noStrike" dirty="0">
                <a:solidFill>
                  <a:srgbClr val="484043"/>
                </a:solidFill>
                <a:effectLst/>
                <a:latin typeface="Calibri" panose="020F0502020204030204" pitchFamily="34" charset="0"/>
              </a:rPr>
              <a:t>97.3</a:t>
            </a:r>
            <a:r>
              <a:rPr lang="en-GB" dirty="0"/>
              <a:t> </a:t>
            </a:r>
          </a:p>
          <a:p>
            <a:r>
              <a:rPr lang="en-GB" sz="1800" b="0" i="0" u="none" strike="noStrike" dirty="0">
                <a:solidFill>
                  <a:srgbClr val="484043"/>
                </a:solidFill>
                <a:effectLst/>
                <a:latin typeface="Calibri" panose="020F0502020204030204" pitchFamily="34" charset="0"/>
              </a:rPr>
              <a:t>Walk travel</a:t>
            </a:r>
            <a:r>
              <a:rPr lang="en-GB" dirty="0"/>
              <a:t> 		</a:t>
            </a:r>
            <a:r>
              <a:rPr lang="en-GB" sz="1800" b="0" i="0" u="none" strike="noStrike" dirty="0">
                <a:solidFill>
                  <a:srgbClr val="484043"/>
                </a:solidFill>
                <a:effectLst/>
                <a:latin typeface="Calibri" panose="020F0502020204030204" pitchFamily="34" charset="0"/>
              </a:rPr>
              <a:t>67.5</a:t>
            </a:r>
            <a:r>
              <a:rPr lang="en-GB" dirty="0"/>
              <a:t> 	</a:t>
            </a:r>
            <a:r>
              <a:rPr lang="en-GB" sz="1800" b="0" i="0" u="none" strike="noStrike" dirty="0">
                <a:solidFill>
                  <a:srgbClr val="484043"/>
                </a:solidFill>
                <a:effectLst/>
                <a:latin typeface="Calibri" panose="020F0502020204030204" pitchFamily="34" charset="0"/>
              </a:rPr>
              <a:t>69.0</a:t>
            </a:r>
            <a:r>
              <a:rPr lang="en-GB" dirty="0"/>
              <a:t> 	</a:t>
            </a:r>
            <a:r>
              <a:rPr lang="en-GB" sz="1800" b="0" i="0" u="none" strike="noStrike" dirty="0">
                <a:solidFill>
                  <a:srgbClr val="484043"/>
                </a:solidFill>
                <a:effectLst/>
                <a:latin typeface="Calibri" panose="020F0502020204030204" pitchFamily="34" charset="0"/>
              </a:rPr>
              <a:t>87.1</a:t>
            </a:r>
            <a:r>
              <a:rPr lang="en-GB" dirty="0"/>
              <a:t> 	</a:t>
            </a:r>
            <a:r>
              <a:rPr lang="en-GB" sz="1800" b="0" i="0" u="none" strike="noStrike" dirty="0">
                <a:solidFill>
                  <a:srgbClr val="484043"/>
                </a:solidFill>
                <a:effectLst/>
                <a:latin typeface="Calibri" panose="020F0502020204030204" pitchFamily="34" charset="0"/>
              </a:rPr>
              <a:t>84.5</a:t>
            </a:r>
            <a:r>
              <a:rPr lang="en-GB" dirty="0"/>
              <a:t> 	</a:t>
            </a:r>
            <a:r>
              <a:rPr lang="en-GB" sz="1800" b="0" i="0" u="none" strike="noStrike" dirty="0">
                <a:solidFill>
                  <a:srgbClr val="484043"/>
                </a:solidFill>
                <a:effectLst/>
                <a:latin typeface="Calibri" panose="020F0502020204030204" pitchFamily="34" charset="0"/>
              </a:rPr>
              <a:t>96.6</a:t>
            </a:r>
            <a:r>
              <a:rPr lang="en-GB" dirty="0"/>
              <a:t> </a:t>
            </a:r>
          </a:p>
          <a:p>
            <a:r>
              <a:rPr lang="en-GB" sz="1800" b="0" i="0" u="none" strike="noStrike" dirty="0">
                <a:solidFill>
                  <a:srgbClr val="484043"/>
                </a:solidFill>
                <a:effectLst/>
                <a:latin typeface="Calibri" panose="020F0502020204030204" pitchFamily="34" charset="0"/>
              </a:rPr>
              <a:t>Walk leisure</a:t>
            </a:r>
            <a:r>
              <a:rPr lang="en-GB" dirty="0"/>
              <a:t> 	</a:t>
            </a:r>
            <a:r>
              <a:rPr lang="en-GB" sz="1800" b="0" i="0" u="none" strike="noStrike" dirty="0">
                <a:solidFill>
                  <a:srgbClr val="484043"/>
                </a:solidFill>
                <a:effectLst/>
                <a:latin typeface="Calibri" panose="020F0502020204030204" pitchFamily="34" charset="0"/>
              </a:rPr>
              <a:t>34.3</a:t>
            </a:r>
            <a:r>
              <a:rPr lang="en-GB" dirty="0"/>
              <a:t> 	</a:t>
            </a:r>
            <a:r>
              <a:rPr lang="en-GB" sz="1800" b="0" i="0" u="none" strike="noStrike" dirty="0">
                <a:solidFill>
                  <a:srgbClr val="484043"/>
                </a:solidFill>
                <a:effectLst/>
                <a:latin typeface="Calibri" panose="020F0502020204030204" pitchFamily="34" charset="0"/>
              </a:rPr>
              <a:t>38.8</a:t>
            </a:r>
            <a:r>
              <a:rPr lang="en-GB" dirty="0"/>
              <a:t> 	</a:t>
            </a:r>
            <a:r>
              <a:rPr lang="en-GB" sz="1800" b="0" i="0" u="none" strike="noStrike" dirty="0">
                <a:solidFill>
                  <a:srgbClr val="484043"/>
                </a:solidFill>
                <a:effectLst/>
                <a:latin typeface="Calibri" panose="020F0502020204030204" pitchFamily="34" charset="0"/>
              </a:rPr>
              <a:t>45.4</a:t>
            </a:r>
            <a:r>
              <a:rPr lang="en-GB" dirty="0"/>
              <a:t> 	</a:t>
            </a:r>
            <a:r>
              <a:rPr lang="en-GB" sz="1800" b="0" i="0" u="none" strike="noStrike" dirty="0">
                <a:solidFill>
                  <a:srgbClr val="484043"/>
                </a:solidFill>
                <a:effectLst/>
                <a:latin typeface="Calibri" panose="020F0502020204030204" pitchFamily="34" charset="0"/>
              </a:rPr>
              <a:t>56.9</a:t>
            </a:r>
            <a:r>
              <a:rPr lang="en-GB" dirty="0"/>
              <a:t> 	</a:t>
            </a:r>
            <a:r>
              <a:rPr lang="en-GB" sz="1800" b="0" i="0" u="none" strike="noStrike" dirty="0">
                <a:solidFill>
                  <a:srgbClr val="484043"/>
                </a:solidFill>
                <a:effectLst/>
                <a:latin typeface="Calibri" panose="020F0502020204030204" pitchFamily="34" charset="0"/>
              </a:rPr>
              <a:t>44.2</a:t>
            </a:r>
            <a:r>
              <a:rPr lang="en-GB" dirty="0"/>
              <a:t> </a:t>
            </a:r>
          </a:p>
          <a:p>
            <a:r>
              <a:rPr lang="en-GB" sz="1800" b="0" i="0" u="none" strike="noStrike" dirty="0">
                <a:solidFill>
                  <a:srgbClr val="484043"/>
                </a:solidFill>
                <a:effectLst/>
                <a:latin typeface="Calibri" panose="020F0502020204030204" pitchFamily="34" charset="0"/>
              </a:rPr>
              <a:t>Dance</a:t>
            </a:r>
            <a:r>
              <a:rPr lang="en-GB" dirty="0"/>
              <a:t> 		</a:t>
            </a:r>
            <a:r>
              <a:rPr lang="en-GB" sz="1800" b="0" i="0" u="none" strike="noStrike" dirty="0">
                <a:solidFill>
                  <a:srgbClr val="484043"/>
                </a:solidFill>
                <a:effectLst/>
                <a:latin typeface="Calibri" panose="020F0502020204030204" pitchFamily="34" charset="0"/>
              </a:rPr>
              <a:t>29.4</a:t>
            </a:r>
            <a:r>
              <a:rPr lang="en-GB" dirty="0"/>
              <a:t> 	</a:t>
            </a:r>
            <a:r>
              <a:rPr lang="en-GB" sz="1800" b="0" i="0" u="none" strike="noStrike" dirty="0">
                <a:solidFill>
                  <a:srgbClr val="484043"/>
                </a:solidFill>
                <a:effectLst/>
                <a:latin typeface="Calibri" panose="020F0502020204030204" pitchFamily="34" charset="0"/>
              </a:rPr>
              <a:t>29.4</a:t>
            </a:r>
            <a:r>
              <a:rPr lang="en-GB" dirty="0"/>
              <a:t> 	</a:t>
            </a:r>
            <a:r>
              <a:rPr lang="en-GB" sz="1800" b="0" i="0" u="none" strike="noStrike" dirty="0">
                <a:solidFill>
                  <a:srgbClr val="484043"/>
                </a:solidFill>
                <a:effectLst/>
                <a:latin typeface="Calibri" panose="020F0502020204030204" pitchFamily="34" charset="0"/>
              </a:rPr>
              <a:t>27.9</a:t>
            </a:r>
            <a:r>
              <a:rPr lang="en-GB" dirty="0"/>
              <a:t> 	</a:t>
            </a:r>
            <a:r>
              <a:rPr lang="en-GB" sz="1800" b="0" i="0" u="none" strike="noStrike" dirty="0">
                <a:solidFill>
                  <a:srgbClr val="484043"/>
                </a:solidFill>
                <a:effectLst/>
                <a:latin typeface="Calibri" panose="020F0502020204030204" pitchFamily="34" charset="0"/>
              </a:rPr>
              <a:t>39.6</a:t>
            </a:r>
            <a:r>
              <a:rPr lang="en-GB" dirty="0"/>
              <a:t> 	</a:t>
            </a:r>
            <a:r>
              <a:rPr lang="en-GB" sz="1800" b="0" i="0" u="none" strike="noStrike" dirty="0">
                <a:solidFill>
                  <a:srgbClr val="484043"/>
                </a:solidFill>
                <a:effectLst/>
                <a:latin typeface="Calibri" panose="020F0502020204030204" pitchFamily="34" charset="0"/>
              </a:rPr>
              <a:t>34.5</a:t>
            </a:r>
            <a:r>
              <a:rPr lang="en-GB" dirty="0"/>
              <a:t> </a:t>
            </a:r>
          </a:p>
          <a:p>
            <a:r>
              <a:rPr lang="en-GB" sz="1800" b="0" i="0" u="none" strike="noStrike" dirty="0">
                <a:solidFill>
                  <a:srgbClr val="484043"/>
                </a:solidFill>
                <a:effectLst/>
                <a:latin typeface="Calibri" panose="020F0502020204030204" pitchFamily="34" charset="0"/>
              </a:rPr>
              <a:t>Fitness 		14.3</a:t>
            </a:r>
            <a:r>
              <a:rPr lang="en-GB" dirty="0"/>
              <a:t> 	</a:t>
            </a:r>
            <a:r>
              <a:rPr lang="en-GB" sz="1800" b="0" i="0" u="none" strike="noStrike" dirty="0">
                <a:solidFill>
                  <a:srgbClr val="484043"/>
                </a:solidFill>
                <a:effectLst/>
                <a:latin typeface="Calibri" panose="020F0502020204030204" pitchFamily="34" charset="0"/>
              </a:rPr>
              <a:t>14.5</a:t>
            </a:r>
            <a:r>
              <a:rPr lang="en-GB" dirty="0"/>
              <a:t> 	</a:t>
            </a:r>
            <a:r>
              <a:rPr lang="en-GB" sz="1800" b="0" i="0" u="none" strike="noStrike" dirty="0">
                <a:solidFill>
                  <a:srgbClr val="484043"/>
                </a:solidFill>
                <a:effectLst/>
                <a:latin typeface="Calibri" panose="020F0502020204030204" pitchFamily="34" charset="0"/>
              </a:rPr>
              <a:t>18.3</a:t>
            </a:r>
            <a:r>
              <a:rPr lang="en-GB" dirty="0"/>
              <a:t> 	</a:t>
            </a:r>
            <a:r>
              <a:rPr lang="en-GB" sz="1800" b="0" i="0" u="none" strike="noStrike" dirty="0">
                <a:solidFill>
                  <a:srgbClr val="484043"/>
                </a:solidFill>
                <a:effectLst/>
                <a:latin typeface="Calibri" panose="020F0502020204030204" pitchFamily="34" charset="0"/>
              </a:rPr>
              <a:t>24.1</a:t>
            </a:r>
            <a:r>
              <a:rPr lang="en-GB" dirty="0"/>
              <a:t> 	</a:t>
            </a:r>
            <a:r>
              <a:rPr lang="en-GB" sz="1800" b="0" i="0" u="none" strike="noStrike" dirty="0">
                <a:solidFill>
                  <a:srgbClr val="484043"/>
                </a:solidFill>
                <a:effectLst/>
                <a:latin typeface="Calibri" panose="020F0502020204030204" pitchFamily="34" charset="0"/>
              </a:rPr>
              <a:t>24.5</a:t>
            </a:r>
            <a:r>
              <a:rPr lang="en-GB" dirty="0"/>
              <a:t> </a:t>
            </a:r>
          </a:p>
          <a:p>
            <a:r>
              <a:rPr lang="en-GB" sz="1800" b="0" i="0" u="none" strike="noStrike" dirty="0">
                <a:solidFill>
                  <a:srgbClr val="484043"/>
                </a:solidFill>
                <a:effectLst/>
                <a:latin typeface="Calibri" panose="020F0502020204030204" pitchFamily="34" charset="0"/>
              </a:rPr>
              <a:t>Cycle &amp; Scoot</a:t>
            </a:r>
            <a:r>
              <a:rPr lang="en-GB" dirty="0"/>
              <a:t> 	</a:t>
            </a:r>
            <a:r>
              <a:rPr lang="en-GB" sz="1800" b="0" i="0" u="none" strike="noStrike" dirty="0">
                <a:solidFill>
                  <a:srgbClr val="484043"/>
                </a:solidFill>
                <a:effectLst/>
                <a:latin typeface="Calibri" panose="020F0502020204030204" pitchFamily="34" charset="0"/>
              </a:rPr>
              <a:t>20.8</a:t>
            </a:r>
            <a:r>
              <a:rPr lang="en-GB" dirty="0"/>
              <a:t> 	</a:t>
            </a:r>
            <a:r>
              <a:rPr lang="en-GB" sz="1800" b="0" i="0" u="none" strike="noStrike" dirty="0">
                <a:solidFill>
                  <a:srgbClr val="484043"/>
                </a:solidFill>
                <a:effectLst/>
                <a:latin typeface="Calibri" panose="020F0502020204030204" pitchFamily="34" charset="0"/>
              </a:rPr>
              <a:t>22.1</a:t>
            </a:r>
            <a:r>
              <a:rPr lang="en-GB" dirty="0"/>
              <a:t> 	</a:t>
            </a:r>
            <a:r>
              <a:rPr lang="en-GB" sz="1800" b="0" i="0" u="none" strike="noStrike" dirty="0">
                <a:solidFill>
                  <a:srgbClr val="484043"/>
                </a:solidFill>
                <a:effectLst/>
                <a:latin typeface="Calibri" panose="020F0502020204030204" pitchFamily="34" charset="0"/>
              </a:rPr>
              <a:t>22.8</a:t>
            </a:r>
            <a:r>
              <a:rPr lang="en-GB" dirty="0"/>
              <a:t> 	</a:t>
            </a:r>
            <a:r>
              <a:rPr lang="en-GB" sz="1800" b="0" i="0" u="none" strike="noStrike" dirty="0">
                <a:solidFill>
                  <a:srgbClr val="484043"/>
                </a:solidFill>
                <a:effectLst/>
                <a:latin typeface="Calibri" panose="020F0502020204030204" pitchFamily="34" charset="0"/>
              </a:rPr>
              <a:t>22.1</a:t>
            </a:r>
            <a:r>
              <a:rPr lang="en-GB" dirty="0"/>
              <a:t> 	</a:t>
            </a:r>
            <a:r>
              <a:rPr lang="en-GB" sz="1800" b="0" i="0" u="none" strike="noStrike" dirty="0">
                <a:solidFill>
                  <a:srgbClr val="484043"/>
                </a:solidFill>
                <a:effectLst/>
                <a:latin typeface="Calibri" panose="020F0502020204030204" pitchFamily="34" charset="0"/>
              </a:rPr>
              <a:t>17.8</a:t>
            </a:r>
            <a:r>
              <a:rPr lang="en-GB" dirty="0"/>
              <a:t> </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CABF61-C100-4B80-B600-400B65B2E28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9027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u="none" strike="noStrike" dirty="0">
                <a:solidFill>
                  <a:srgbClr val="484043"/>
                </a:solidFill>
                <a:effectLst/>
                <a:latin typeface="Calibri" panose="020F0502020204030204" pitchFamily="34" charset="0"/>
              </a:rPr>
              <a:t> </a:t>
            </a: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CABF61-C100-4B80-B600-400B65B2E28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7958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C081553-A43A-4B31-8CEF-345170F7CA69}" type="slidenum">
              <a:rPr lang="en-GB" smtClean="0"/>
              <a:t>4</a:t>
            </a:fld>
            <a:endParaRPr lang="en-GB"/>
          </a:p>
        </p:txBody>
      </p:sp>
    </p:spTree>
    <p:extLst>
      <p:ext uri="{BB962C8B-B14F-4D97-AF65-F5344CB8AC3E}">
        <p14:creationId xmlns:p14="http://schemas.microsoft.com/office/powerpoint/2010/main" val="4257002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C081553-A43A-4B31-8CEF-345170F7CA69}" type="slidenum">
              <a:rPr lang="en-GB" smtClean="0"/>
              <a:t>5</a:t>
            </a:fld>
            <a:endParaRPr lang="en-GB"/>
          </a:p>
        </p:txBody>
      </p:sp>
    </p:spTree>
    <p:extLst>
      <p:ext uri="{BB962C8B-B14F-4D97-AF65-F5344CB8AC3E}">
        <p14:creationId xmlns:p14="http://schemas.microsoft.com/office/powerpoint/2010/main" val="133394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E1E273B-667F-4303-ADD1-2C936CB6329D}" type="slidenum">
              <a:rPr lang="en-GB" smtClean="0"/>
              <a:t>6</a:t>
            </a:fld>
            <a:endParaRPr lang="en-GB"/>
          </a:p>
        </p:txBody>
      </p:sp>
    </p:spTree>
    <p:extLst>
      <p:ext uri="{BB962C8B-B14F-4D97-AF65-F5344CB8AC3E}">
        <p14:creationId xmlns:p14="http://schemas.microsoft.com/office/powerpoint/2010/main" val="1357681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1E273B-667F-4303-ADD1-2C936CB6329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9161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1E273B-667F-4303-ADD1-2C936CB6329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211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4CABF61-C100-4B80-B600-400B65B2E28A}" type="slidenum">
              <a:rPr lang="en-GB" smtClean="0"/>
              <a:t>11</a:t>
            </a:fld>
            <a:endParaRPr lang="en-GB"/>
          </a:p>
        </p:txBody>
      </p:sp>
    </p:spTree>
    <p:extLst>
      <p:ext uri="{BB962C8B-B14F-4D97-AF65-F5344CB8AC3E}">
        <p14:creationId xmlns:p14="http://schemas.microsoft.com/office/powerpoint/2010/main" val="326278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single char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8BCDCAF-010D-43DB-B407-B1B310AD2AEE}"/>
              </a:ext>
            </a:extLst>
          </p:cNvPr>
          <p:cNvSpPr>
            <a:spLocks noGrp="1"/>
          </p:cNvSpPr>
          <p:nvPr>
            <p:ph type="body" sz="quarter" idx="11" hasCustomPrompt="1"/>
          </p:nvPr>
        </p:nvSpPr>
        <p:spPr>
          <a:xfrm>
            <a:off x="205319" y="124067"/>
            <a:ext cx="11804652" cy="725455"/>
          </a:xfrm>
        </p:spPr>
        <p:txBody>
          <a:bodyPr>
            <a:noAutofit/>
          </a:bodyPr>
          <a:lstStyle>
            <a:lvl1pPr marL="0" indent="0">
              <a:buNone/>
              <a:defRPr sz="5400">
                <a:latin typeface="Angsana New" panose="020B0502040204020203" pitchFamily="18" charset="-34"/>
                <a:cs typeface="Angsana New" panose="020B0502040204020203" pitchFamily="18" charset="-34"/>
              </a:defRPr>
            </a:lvl1pPr>
          </a:lstStyle>
          <a:p>
            <a:pPr lvl="0"/>
            <a:r>
              <a:rPr lang="en-US" dirty="0"/>
              <a:t>Title</a:t>
            </a:r>
            <a:endParaRPr lang="en-GB" dirty="0"/>
          </a:p>
        </p:txBody>
      </p:sp>
      <p:sp>
        <p:nvSpPr>
          <p:cNvPr id="5" name="Text Placeholder 17">
            <a:extLst>
              <a:ext uri="{FF2B5EF4-FFF2-40B4-BE49-F238E27FC236}">
                <a16:creationId xmlns:a16="http://schemas.microsoft.com/office/drawing/2014/main" id="{DDE49D2A-E42F-4B39-9281-4686408DD48A}"/>
              </a:ext>
            </a:extLst>
          </p:cNvPr>
          <p:cNvSpPr>
            <a:spLocks noGrp="1"/>
          </p:cNvSpPr>
          <p:nvPr>
            <p:ph type="body" sz="quarter" idx="16"/>
          </p:nvPr>
        </p:nvSpPr>
        <p:spPr>
          <a:xfrm>
            <a:off x="3429516" y="6276733"/>
            <a:ext cx="5799543" cy="310137"/>
          </a:xfrm>
        </p:spPr>
        <p:txBody>
          <a:bodyPr>
            <a:noAutofit/>
          </a:bodyPr>
          <a:lstStyle>
            <a:lvl1pPr marL="0" indent="0">
              <a:buFont typeface="Arial" panose="020B0604020202020204" pitchFamily="34" charset="0"/>
              <a:buNone/>
              <a:defRPr sz="1100">
                <a:solidFill>
                  <a:schemeClr val="bg1"/>
                </a:solidFill>
              </a:defRPr>
            </a:lvl1pPr>
            <a:lvl2pPr marL="457200" indent="0">
              <a:buNone/>
              <a:defRPr sz="1100">
                <a:solidFill>
                  <a:schemeClr val="bg1"/>
                </a:solidFill>
              </a:defRPr>
            </a:lvl2pPr>
            <a:lvl3pPr>
              <a:defRPr sz="1100">
                <a:solidFill>
                  <a:schemeClr val="bg1"/>
                </a:solidFill>
              </a:defRPr>
            </a:lvl3pPr>
            <a:lvl4pPr>
              <a:defRPr sz="1100">
                <a:solidFill>
                  <a:schemeClr val="bg1"/>
                </a:solidFill>
              </a:defRPr>
            </a:lvl4pPr>
            <a:lvl5pPr>
              <a:defRPr sz="11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1127593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43747D4E-02A9-49AB-B0DD-08E71E580823}"/>
              </a:ext>
            </a:extLst>
          </p:cNvPr>
          <p:cNvGrpSpPr/>
          <p:nvPr userDrawn="1"/>
        </p:nvGrpSpPr>
        <p:grpSpPr>
          <a:xfrm>
            <a:off x="0" y="-414671"/>
            <a:ext cx="5743183" cy="7679070"/>
            <a:chOff x="0" y="-414671"/>
            <a:chExt cx="5743183" cy="7679070"/>
          </a:xfrm>
          <a:solidFill>
            <a:srgbClr val="53AFC1"/>
          </a:solidFill>
        </p:grpSpPr>
        <p:sp>
          <p:nvSpPr>
            <p:cNvPr id="8" name="Partial Circle 7">
              <a:extLst>
                <a:ext uri="{FF2B5EF4-FFF2-40B4-BE49-F238E27FC236}">
                  <a16:creationId xmlns:a16="http://schemas.microsoft.com/office/drawing/2014/main" id="{2B5B46E2-7A2A-4F2B-BFC4-FE61E180D014}"/>
                </a:ext>
              </a:extLst>
            </p:cNvPr>
            <p:cNvSpPr/>
            <p:nvPr/>
          </p:nvSpPr>
          <p:spPr>
            <a:xfrm rot="10800000">
              <a:off x="543108" y="-414671"/>
              <a:ext cx="5200075" cy="7679070"/>
            </a:xfrm>
            <a:prstGeom prst="pie">
              <a:avLst>
                <a:gd name="adj1" fmla="val 6522859"/>
                <a:gd name="adj2" fmla="val 1507515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9" name="Rectangle 8">
              <a:extLst>
                <a:ext uri="{FF2B5EF4-FFF2-40B4-BE49-F238E27FC236}">
                  <a16:creationId xmlns:a16="http://schemas.microsoft.com/office/drawing/2014/main" id="{D85DF9EF-9242-4BEC-9241-1C67DBAB2D2E}"/>
                </a:ext>
              </a:extLst>
            </p:cNvPr>
            <p:cNvSpPr/>
            <p:nvPr/>
          </p:nvSpPr>
          <p:spPr>
            <a:xfrm>
              <a:off x="0" y="0"/>
              <a:ext cx="4308764"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a:extLst>
              <a:ext uri="{FF2B5EF4-FFF2-40B4-BE49-F238E27FC236}">
                <a16:creationId xmlns:a16="http://schemas.microsoft.com/office/drawing/2014/main" id="{E2CED4BD-EFCF-834D-BEC2-BEEAC2415826}"/>
              </a:ext>
            </a:extLst>
          </p:cNvPr>
          <p:cNvSpPr>
            <a:spLocks noGrp="1"/>
          </p:cNvSpPr>
          <p:nvPr>
            <p:ph type="title"/>
          </p:nvPr>
        </p:nvSpPr>
        <p:spPr>
          <a:xfrm>
            <a:off x="5814390" y="365125"/>
            <a:ext cx="5539410" cy="1325563"/>
          </a:xfrm>
          <a:prstGeom prst="rect">
            <a:avLst/>
          </a:prstGeom>
        </p:spPr>
        <p:txBody>
          <a:bodyPr/>
          <a:lstStyle>
            <a:lvl1pPr>
              <a:defRPr sz="5600"/>
            </a:lvl1pPr>
          </a:lstStyle>
          <a:p>
            <a:r>
              <a:rPr lang="en-GB" dirty="0"/>
              <a:t>Click to edit Master title style</a:t>
            </a:r>
            <a:endParaRPr lang="en-US" dirty="0"/>
          </a:p>
        </p:txBody>
      </p:sp>
      <p:sp>
        <p:nvSpPr>
          <p:cNvPr id="11" name="Text Placeholder 2">
            <a:extLst>
              <a:ext uri="{FF2B5EF4-FFF2-40B4-BE49-F238E27FC236}">
                <a16:creationId xmlns:a16="http://schemas.microsoft.com/office/drawing/2014/main" id="{F68BC398-1BD7-B449-91F2-048FF3B77185}"/>
              </a:ext>
            </a:extLst>
          </p:cNvPr>
          <p:cNvSpPr>
            <a:spLocks noGrp="1"/>
          </p:cNvSpPr>
          <p:nvPr>
            <p:ph idx="10"/>
          </p:nvPr>
        </p:nvSpPr>
        <p:spPr>
          <a:xfrm>
            <a:off x="5814390" y="2062042"/>
            <a:ext cx="553941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2" name="Graphic 11">
            <a:extLst>
              <a:ext uri="{FF2B5EF4-FFF2-40B4-BE49-F238E27FC236}">
                <a16:creationId xmlns:a16="http://schemas.microsoft.com/office/drawing/2014/main" id="{28D06186-A039-A144-A143-FCB6303FF46F}"/>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22235" t="20222" r="59766" b="52285"/>
          <a:stretch/>
        </p:blipFill>
        <p:spPr>
          <a:xfrm>
            <a:off x="1" y="3865803"/>
            <a:ext cx="2771480" cy="2992116"/>
          </a:xfrm>
          <a:prstGeom prst="rect">
            <a:avLst/>
          </a:prstGeom>
        </p:spPr>
      </p:pic>
    </p:spTree>
    <p:extLst>
      <p:ext uri="{BB962C8B-B14F-4D97-AF65-F5344CB8AC3E}">
        <p14:creationId xmlns:p14="http://schemas.microsoft.com/office/powerpoint/2010/main" val="658192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DB05DFA9-CC34-4845-82B6-B940230EE93E}"/>
              </a:ext>
            </a:extLst>
          </p:cNvPr>
          <p:cNvGrpSpPr/>
          <p:nvPr userDrawn="1"/>
        </p:nvGrpSpPr>
        <p:grpSpPr>
          <a:xfrm>
            <a:off x="0" y="-414671"/>
            <a:ext cx="5743183" cy="7679070"/>
            <a:chOff x="0" y="-414671"/>
            <a:chExt cx="5743183" cy="7679070"/>
          </a:xfrm>
          <a:solidFill>
            <a:schemeClr val="accent5"/>
          </a:solidFill>
        </p:grpSpPr>
        <p:sp>
          <p:nvSpPr>
            <p:cNvPr id="7" name="Partial Circle 6">
              <a:extLst>
                <a:ext uri="{FF2B5EF4-FFF2-40B4-BE49-F238E27FC236}">
                  <a16:creationId xmlns:a16="http://schemas.microsoft.com/office/drawing/2014/main" id="{B9D6E223-62A5-4262-8054-8A12DE702CD4}"/>
                </a:ext>
              </a:extLst>
            </p:cNvPr>
            <p:cNvSpPr/>
            <p:nvPr/>
          </p:nvSpPr>
          <p:spPr>
            <a:xfrm rot="10800000">
              <a:off x="543108" y="-414671"/>
              <a:ext cx="5200075" cy="7679070"/>
            </a:xfrm>
            <a:prstGeom prst="pie">
              <a:avLst>
                <a:gd name="adj1" fmla="val 6522859"/>
                <a:gd name="adj2" fmla="val 1507515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9" name="Rectangle 8">
              <a:extLst>
                <a:ext uri="{FF2B5EF4-FFF2-40B4-BE49-F238E27FC236}">
                  <a16:creationId xmlns:a16="http://schemas.microsoft.com/office/drawing/2014/main" id="{848F86C6-04F5-4CF4-BD00-3700A6BE35FE}"/>
                </a:ext>
              </a:extLst>
            </p:cNvPr>
            <p:cNvSpPr/>
            <p:nvPr/>
          </p:nvSpPr>
          <p:spPr>
            <a:xfrm>
              <a:off x="0" y="0"/>
              <a:ext cx="4308764"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a:extLst>
              <a:ext uri="{FF2B5EF4-FFF2-40B4-BE49-F238E27FC236}">
                <a16:creationId xmlns:a16="http://schemas.microsoft.com/office/drawing/2014/main" id="{E2CED4BD-EFCF-834D-BEC2-BEEAC2415826}"/>
              </a:ext>
            </a:extLst>
          </p:cNvPr>
          <p:cNvSpPr>
            <a:spLocks noGrp="1"/>
          </p:cNvSpPr>
          <p:nvPr>
            <p:ph type="title"/>
          </p:nvPr>
        </p:nvSpPr>
        <p:spPr>
          <a:xfrm>
            <a:off x="5814390" y="365125"/>
            <a:ext cx="5539410" cy="1325563"/>
          </a:xfrm>
          <a:prstGeom prst="rect">
            <a:avLst/>
          </a:prstGeom>
        </p:spPr>
        <p:txBody>
          <a:bodyPr/>
          <a:lstStyle>
            <a:lvl1pPr>
              <a:defRPr sz="5600"/>
            </a:lvl1pPr>
          </a:lstStyle>
          <a:p>
            <a:r>
              <a:rPr lang="en-GB" dirty="0"/>
              <a:t>Click to edit Master title style</a:t>
            </a:r>
            <a:endParaRPr lang="en-US" dirty="0"/>
          </a:p>
        </p:txBody>
      </p:sp>
      <p:sp>
        <p:nvSpPr>
          <p:cNvPr id="8" name="Text Placeholder 2">
            <a:extLst>
              <a:ext uri="{FF2B5EF4-FFF2-40B4-BE49-F238E27FC236}">
                <a16:creationId xmlns:a16="http://schemas.microsoft.com/office/drawing/2014/main" id="{1A37E6AE-D850-C74A-A25A-58C0807B54DE}"/>
              </a:ext>
            </a:extLst>
          </p:cNvPr>
          <p:cNvSpPr>
            <a:spLocks noGrp="1"/>
          </p:cNvSpPr>
          <p:nvPr>
            <p:ph idx="10"/>
          </p:nvPr>
        </p:nvSpPr>
        <p:spPr>
          <a:xfrm>
            <a:off x="5814390" y="2062042"/>
            <a:ext cx="553941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0" name="Graphic 9">
            <a:extLst>
              <a:ext uri="{FF2B5EF4-FFF2-40B4-BE49-F238E27FC236}">
                <a16:creationId xmlns:a16="http://schemas.microsoft.com/office/drawing/2014/main" id="{7C5B57E4-8BA7-4338-8320-7D9B49B4BC51}"/>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22235" t="20222" r="59766" b="52285"/>
          <a:stretch/>
        </p:blipFill>
        <p:spPr>
          <a:xfrm>
            <a:off x="1" y="3865803"/>
            <a:ext cx="2771480" cy="2992116"/>
          </a:xfrm>
          <a:prstGeom prst="rect">
            <a:avLst/>
          </a:prstGeom>
        </p:spPr>
      </p:pic>
    </p:spTree>
    <p:extLst>
      <p:ext uri="{BB962C8B-B14F-4D97-AF65-F5344CB8AC3E}">
        <p14:creationId xmlns:p14="http://schemas.microsoft.com/office/powerpoint/2010/main" val="2537047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DB05DFA9-CC34-4845-82B6-B940230EE93E}"/>
              </a:ext>
            </a:extLst>
          </p:cNvPr>
          <p:cNvGrpSpPr/>
          <p:nvPr userDrawn="1"/>
        </p:nvGrpSpPr>
        <p:grpSpPr>
          <a:xfrm>
            <a:off x="0" y="-414671"/>
            <a:ext cx="5743183" cy="7679070"/>
            <a:chOff x="0" y="-414671"/>
            <a:chExt cx="5743183" cy="7679070"/>
          </a:xfrm>
          <a:solidFill>
            <a:schemeClr val="accent1"/>
          </a:solidFill>
        </p:grpSpPr>
        <p:sp>
          <p:nvSpPr>
            <p:cNvPr id="7" name="Partial Circle 6">
              <a:extLst>
                <a:ext uri="{FF2B5EF4-FFF2-40B4-BE49-F238E27FC236}">
                  <a16:creationId xmlns:a16="http://schemas.microsoft.com/office/drawing/2014/main" id="{B9D6E223-62A5-4262-8054-8A12DE702CD4}"/>
                </a:ext>
              </a:extLst>
            </p:cNvPr>
            <p:cNvSpPr/>
            <p:nvPr/>
          </p:nvSpPr>
          <p:spPr>
            <a:xfrm rot="10800000">
              <a:off x="543108" y="-414671"/>
              <a:ext cx="5200075" cy="7679070"/>
            </a:xfrm>
            <a:prstGeom prst="pie">
              <a:avLst>
                <a:gd name="adj1" fmla="val 6522859"/>
                <a:gd name="adj2" fmla="val 1507515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9" name="Rectangle 8">
              <a:extLst>
                <a:ext uri="{FF2B5EF4-FFF2-40B4-BE49-F238E27FC236}">
                  <a16:creationId xmlns:a16="http://schemas.microsoft.com/office/drawing/2014/main" id="{848F86C6-04F5-4CF4-BD00-3700A6BE35FE}"/>
                </a:ext>
              </a:extLst>
            </p:cNvPr>
            <p:cNvSpPr/>
            <p:nvPr/>
          </p:nvSpPr>
          <p:spPr>
            <a:xfrm>
              <a:off x="0" y="0"/>
              <a:ext cx="4308764"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a:extLst>
              <a:ext uri="{FF2B5EF4-FFF2-40B4-BE49-F238E27FC236}">
                <a16:creationId xmlns:a16="http://schemas.microsoft.com/office/drawing/2014/main" id="{E2CED4BD-EFCF-834D-BEC2-BEEAC2415826}"/>
              </a:ext>
            </a:extLst>
          </p:cNvPr>
          <p:cNvSpPr>
            <a:spLocks noGrp="1"/>
          </p:cNvSpPr>
          <p:nvPr>
            <p:ph type="title"/>
          </p:nvPr>
        </p:nvSpPr>
        <p:spPr>
          <a:xfrm>
            <a:off x="5814390" y="365125"/>
            <a:ext cx="5539410" cy="1325563"/>
          </a:xfrm>
          <a:prstGeom prst="rect">
            <a:avLst/>
          </a:prstGeom>
        </p:spPr>
        <p:txBody>
          <a:bodyPr/>
          <a:lstStyle>
            <a:lvl1pPr>
              <a:defRPr sz="5600"/>
            </a:lvl1pPr>
          </a:lstStyle>
          <a:p>
            <a:r>
              <a:rPr lang="en-GB" dirty="0"/>
              <a:t>Click to edit Master title style</a:t>
            </a:r>
            <a:endParaRPr lang="en-US" dirty="0"/>
          </a:p>
        </p:txBody>
      </p:sp>
      <p:sp>
        <p:nvSpPr>
          <p:cNvPr id="8" name="Text Placeholder 2">
            <a:extLst>
              <a:ext uri="{FF2B5EF4-FFF2-40B4-BE49-F238E27FC236}">
                <a16:creationId xmlns:a16="http://schemas.microsoft.com/office/drawing/2014/main" id="{1A37E6AE-D850-C74A-A25A-58C0807B54DE}"/>
              </a:ext>
            </a:extLst>
          </p:cNvPr>
          <p:cNvSpPr>
            <a:spLocks noGrp="1"/>
          </p:cNvSpPr>
          <p:nvPr>
            <p:ph idx="10"/>
          </p:nvPr>
        </p:nvSpPr>
        <p:spPr>
          <a:xfrm>
            <a:off x="5814390" y="2062042"/>
            <a:ext cx="553941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0" name="Graphic 9">
            <a:extLst>
              <a:ext uri="{FF2B5EF4-FFF2-40B4-BE49-F238E27FC236}">
                <a16:creationId xmlns:a16="http://schemas.microsoft.com/office/drawing/2014/main" id="{7C5B57E4-8BA7-4338-8320-7D9B49B4BC51}"/>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22235" t="20222" r="59766" b="52285"/>
          <a:stretch/>
        </p:blipFill>
        <p:spPr>
          <a:xfrm>
            <a:off x="1" y="3865803"/>
            <a:ext cx="2771480" cy="2992116"/>
          </a:xfrm>
          <a:prstGeom prst="rect">
            <a:avLst/>
          </a:prstGeom>
        </p:spPr>
      </p:pic>
    </p:spTree>
    <p:extLst>
      <p:ext uri="{BB962C8B-B14F-4D97-AF65-F5344CB8AC3E}">
        <p14:creationId xmlns:p14="http://schemas.microsoft.com/office/powerpoint/2010/main" val="18496436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DB05DFA9-CC34-4845-82B6-B940230EE93E}"/>
              </a:ext>
            </a:extLst>
          </p:cNvPr>
          <p:cNvGrpSpPr/>
          <p:nvPr userDrawn="1"/>
        </p:nvGrpSpPr>
        <p:grpSpPr>
          <a:xfrm>
            <a:off x="0" y="-414671"/>
            <a:ext cx="5743183" cy="7679070"/>
            <a:chOff x="0" y="-414671"/>
            <a:chExt cx="5743183" cy="7679070"/>
          </a:xfrm>
          <a:solidFill>
            <a:srgbClr val="7C4982"/>
          </a:solidFill>
        </p:grpSpPr>
        <p:sp>
          <p:nvSpPr>
            <p:cNvPr id="7" name="Partial Circle 6">
              <a:extLst>
                <a:ext uri="{FF2B5EF4-FFF2-40B4-BE49-F238E27FC236}">
                  <a16:creationId xmlns:a16="http://schemas.microsoft.com/office/drawing/2014/main" id="{B9D6E223-62A5-4262-8054-8A12DE702CD4}"/>
                </a:ext>
              </a:extLst>
            </p:cNvPr>
            <p:cNvSpPr/>
            <p:nvPr/>
          </p:nvSpPr>
          <p:spPr>
            <a:xfrm rot="10800000">
              <a:off x="543108" y="-414671"/>
              <a:ext cx="5200075" cy="7679070"/>
            </a:xfrm>
            <a:prstGeom prst="pie">
              <a:avLst>
                <a:gd name="adj1" fmla="val 6522859"/>
                <a:gd name="adj2" fmla="val 15075153"/>
              </a:avLst>
            </a:prstGeom>
            <a:grpFill/>
            <a:ln>
              <a:solidFill>
                <a:srgbClr val="CC9E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9" name="Rectangle 8">
              <a:extLst>
                <a:ext uri="{FF2B5EF4-FFF2-40B4-BE49-F238E27FC236}">
                  <a16:creationId xmlns:a16="http://schemas.microsoft.com/office/drawing/2014/main" id="{848F86C6-04F5-4CF4-BD00-3700A6BE35FE}"/>
                </a:ext>
              </a:extLst>
            </p:cNvPr>
            <p:cNvSpPr/>
            <p:nvPr/>
          </p:nvSpPr>
          <p:spPr>
            <a:xfrm>
              <a:off x="0" y="0"/>
              <a:ext cx="4308764"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a:extLst>
              <a:ext uri="{FF2B5EF4-FFF2-40B4-BE49-F238E27FC236}">
                <a16:creationId xmlns:a16="http://schemas.microsoft.com/office/drawing/2014/main" id="{E2CED4BD-EFCF-834D-BEC2-BEEAC2415826}"/>
              </a:ext>
            </a:extLst>
          </p:cNvPr>
          <p:cNvSpPr>
            <a:spLocks noGrp="1"/>
          </p:cNvSpPr>
          <p:nvPr>
            <p:ph type="title"/>
          </p:nvPr>
        </p:nvSpPr>
        <p:spPr>
          <a:xfrm>
            <a:off x="5814390" y="365125"/>
            <a:ext cx="5539410" cy="1325563"/>
          </a:xfrm>
          <a:prstGeom prst="rect">
            <a:avLst/>
          </a:prstGeom>
        </p:spPr>
        <p:txBody>
          <a:bodyPr/>
          <a:lstStyle>
            <a:lvl1pPr>
              <a:lnSpc>
                <a:spcPct val="70000"/>
              </a:lnSpc>
              <a:defRPr sz="7200"/>
            </a:lvl1pPr>
          </a:lstStyle>
          <a:p>
            <a:r>
              <a:rPr lang="en-GB" dirty="0"/>
              <a:t>Click to edit Master title style</a:t>
            </a:r>
            <a:endParaRPr lang="en-US" dirty="0"/>
          </a:p>
        </p:txBody>
      </p:sp>
      <p:sp>
        <p:nvSpPr>
          <p:cNvPr id="8" name="Text Placeholder 2">
            <a:extLst>
              <a:ext uri="{FF2B5EF4-FFF2-40B4-BE49-F238E27FC236}">
                <a16:creationId xmlns:a16="http://schemas.microsoft.com/office/drawing/2014/main" id="{1A37E6AE-D850-C74A-A25A-58C0807B54DE}"/>
              </a:ext>
            </a:extLst>
          </p:cNvPr>
          <p:cNvSpPr>
            <a:spLocks noGrp="1"/>
          </p:cNvSpPr>
          <p:nvPr>
            <p:ph idx="10"/>
          </p:nvPr>
        </p:nvSpPr>
        <p:spPr>
          <a:xfrm>
            <a:off x="5814390" y="2062042"/>
            <a:ext cx="5539410" cy="4351338"/>
          </a:xfrm>
          <a:prstGeom prst="rect">
            <a:avLst/>
          </a:prstGeom>
        </p:spPr>
        <p:txBody>
          <a:bodyPr vert="horz" lIns="91440" tIns="45720" rIns="91440" bIns="45720" rtlCol="0">
            <a:normAutofit/>
          </a:bodyPr>
          <a:lstStyle>
            <a:lvl1pPr marL="228600" indent="-228600">
              <a:buFont typeface="Wingdings" panose="05000000000000000000" pitchFamily="2" charset="2"/>
              <a:buChar char="§"/>
              <a:defRPr sz="2000"/>
            </a:lvl1pPr>
            <a:lvl2pPr marL="685800" indent="-228600">
              <a:buFont typeface="Wingdings" panose="05000000000000000000" pitchFamily="2" charset="2"/>
              <a:buChar char="§"/>
              <a:defRPr sz="1800"/>
            </a:lvl2pPr>
          </a:lstStyle>
          <a:p>
            <a:pPr lvl="0"/>
            <a:r>
              <a:rPr lang="en-GB" dirty="0"/>
              <a:t>Click to edit Master text styles</a:t>
            </a:r>
          </a:p>
          <a:p>
            <a:pPr lvl="1"/>
            <a:r>
              <a:rPr lang="en-GB" dirty="0"/>
              <a:t>Second level</a:t>
            </a:r>
          </a:p>
        </p:txBody>
      </p:sp>
      <p:pic>
        <p:nvPicPr>
          <p:cNvPr id="10" name="Graphic 9">
            <a:extLst>
              <a:ext uri="{FF2B5EF4-FFF2-40B4-BE49-F238E27FC236}">
                <a16:creationId xmlns:a16="http://schemas.microsoft.com/office/drawing/2014/main" id="{7C5B57E4-8BA7-4338-8320-7D9B49B4BC51}"/>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22235" t="20222" r="59766" b="52285"/>
          <a:stretch/>
        </p:blipFill>
        <p:spPr>
          <a:xfrm>
            <a:off x="0" y="3865884"/>
            <a:ext cx="2771480" cy="2992116"/>
          </a:xfrm>
          <a:prstGeom prst="rect">
            <a:avLst/>
          </a:prstGeom>
        </p:spPr>
      </p:pic>
    </p:spTree>
    <p:extLst>
      <p:ext uri="{BB962C8B-B14F-4D97-AF65-F5344CB8AC3E}">
        <p14:creationId xmlns:p14="http://schemas.microsoft.com/office/powerpoint/2010/main" val="24099422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DB05DFA9-CC34-4845-82B6-B940230EE93E}"/>
              </a:ext>
            </a:extLst>
          </p:cNvPr>
          <p:cNvGrpSpPr/>
          <p:nvPr userDrawn="1"/>
        </p:nvGrpSpPr>
        <p:grpSpPr>
          <a:xfrm>
            <a:off x="0" y="-414671"/>
            <a:ext cx="5743183" cy="7679070"/>
            <a:chOff x="0" y="-414671"/>
            <a:chExt cx="5743183" cy="7679070"/>
          </a:xfrm>
          <a:solidFill>
            <a:schemeClr val="tx1">
              <a:lumMod val="20000"/>
              <a:lumOff val="80000"/>
            </a:schemeClr>
          </a:solidFill>
        </p:grpSpPr>
        <p:sp>
          <p:nvSpPr>
            <p:cNvPr id="7" name="Partial Circle 6">
              <a:extLst>
                <a:ext uri="{FF2B5EF4-FFF2-40B4-BE49-F238E27FC236}">
                  <a16:creationId xmlns:a16="http://schemas.microsoft.com/office/drawing/2014/main" id="{B9D6E223-62A5-4262-8054-8A12DE702CD4}"/>
                </a:ext>
              </a:extLst>
            </p:cNvPr>
            <p:cNvSpPr/>
            <p:nvPr/>
          </p:nvSpPr>
          <p:spPr>
            <a:xfrm rot="10800000">
              <a:off x="543108" y="-414671"/>
              <a:ext cx="5200075" cy="7679070"/>
            </a:xfrm>
            <a:prstGeom prst="pie">
              <a:avLst>
                <a:gd name="adj1" fmla="val 6522859"/>
                <a:gd name="adj2" fmla="val 1507515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9" name="Rectangle 8">
              <a:extLst>
                <a:ext uri="{FF2B5EF4-FFF2-40B4-BE49-F238E27FC236}">
                  <a16:creationId xmlns:a16="http://schemas.microsoft.com/office/drawing/2014/main" id="{848F86C6-04F5-4CF4-BD00-3700A6BE35FE}"/>
                </a:ext>
              </a:extLst>
            </p:cNvPr>
            <p:cNvSpPr/>
            <p:nvPr/>
          </p:nvSpPr>
          <p:spPr>
            <a:xfrm>
              <a:off x="0" y="0"/>
              <a:ext cx="4308764"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a:extLst>
              <a:ext uri="{FF2B5EF4-FFF2-40B4-BE49-F238E27FC236}">
                <a16:creationId xmlns:a16="http://schemas.microsoft.com/office/drawing/2014/main" id="{E2CED4BD-EFCF-834D-BEC2-BEEAC2415826}"/>
              </a:ext>
            </a:extLst>
          </p:cNvPr>
          <p:cNvSpPr>
            <a:spLocks noGrp="1"/>
          </p:cNvSpPr>
          <p:nvPr>
            <p:ph type="title"/>
          </p:nvPr>
        </p:nvSpPr>
        <p:spPr>
          <a:xfrm>
            <a:off x="5814390" y="365125"/>
            <a:ext cx="5539410" cy="1325563"/>
          </a:xfrm>
          <a:prstGeom prst="rect">
            <a:avLst/>
          </a:prstGeom>
        </p:spPr>
        <p:txBody>
          <a:bodyPr/>
          <a:lstStyle>
            <a:lvl1pPr>
              <a:defRPr sz="5600"/>
            </a:lvl1pPr>
          </a:lstStyle>
          <a:p>
            <a:r>
              <a:rPr lang="en-GB" dirty="0"/>
              <a:t>Click to edit Master title style</a:t>
            </a:r>
            <a:endParaRPr lang="en-US" dirty="0"/>
          </a:p>
        </p:txBody>
      </p:sp>
      <p:sp>
        <p:nvSpPr>
          <p:cNvPr id="8" name="Text Placeholder 2">
            <a:extLst>
              <a:ext uri="{FF2B5EF4-FFF2-40B4-BE49-F238E27FC236}">
                <a16:creationId xmlns:a16="http://schemas.microsoft.com/office/drawing/2014/main" id="{1A37E6AE-D850-C74A-A25A-58C0807B54DE}"/>
              </a:ext>
            </a:extLst>
          </p:cNvPr>
          <p:cNvSpPr>
            <a:spLocks noGrp="1"/>
          </p:cNvSpPr>
          <p:nvPr>
            <p:ph idx="10"/>
          </p:nvPr>
        </p:nvSpPr>
        <p:spPr>
          <a:xfrm>
            <a:off x="5814390" y="2062042"/>
            <a:ext cx="553941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1" name="Graphic 10">
            <a:extLst>
              <a:ext uri="{FF2B5EF4-FFF2-40B4-BE49-F238E27FC236}">
                <a16:creationId xmlns:a16="http://schemas.microsoft.com/office/drawing/2014/main" id="{073F308A-82C5-46B8-8E18-6E0D17241A5B}"/>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22235" t="20222" r="59766" b="52285"/>
          <a:stretch/>
        </p:blipFill>
        <p:spPr>
          <a:xfrm rot="5400000">
            <a:off x="110318" y="-110318"/>
            <a:ext cx="2771480" cy="2992116"/>
          </a:xfrm>
          <a:prstGeom prst="rect">
            <a:avLst/>
          </a:prstGeom>
        </p:spPr>
      </p:pic>
    </p:spTree>
    <p:extLst>
      <p:ext uri="{BB962C8B-B14F-4D97-AF65-F5344CB8AC3E}">
        <p14:creationId xmlns:p14="http://schemas.microsoft.com/office/powerpoint/2010/main" val="228232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518FB59F-3F8A-841B-CBA6-A0024AFD8406}"/>
              </a:ext>
            </a:extLst>
          </p:cNvPr>
          <p:cNvSpPr/>
          <p:nvPr userDrawn="1"/>
        </p:nvSpPr>
        <p:spPr>
          <a:xfrm>
            <a:off x="0" y="6681457"/>
            <a:ext cx="12192000" cy="176543"/>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A6C632B1-2F51-3D26-26A3-9A5744C161C2}"/>
              </a:ext>
            </a:extLst>
          </p:cNvPr>
          <p:cNvSpPr/>
          <p:nvPr userDrawn="1"/>
        </p:nvSpPr>
        <p:spPr>
          <a:xfrm>
            <a:off x="0" y="6587427"/>
            <a:ext cx="1219200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Chart Placeholder 2">
            <a:extLst>
              <a:ext uri="{FF2B5EF4-FFF2-40B4-BE49-F238E27FC236}">
                <a16:creationId xmlns:a16="http://schemas.microsoft.com/office/drawing/2014/main" id="{FBB582E0-100F-C70E-DF9C-BB47CFFEF374}"/>
              </a:ext>
            </a:extLst>
          </p:cNvPr>
          <p:cNvSpPr>
            <a:spLocks noGrp="1"/>
          </p:cNvSpPr>
          <p:nvPr>
            <p:ph type="chart" sz="quarter" idx="17"/>
          </p:nvPr>
        </p:nvSpPr>
        <p:spPr>
          <a:xfrm>
            <a:off x="329520" y="63063"/>
            <a:ext cx="3818965" cy="5343368"/>
          </a:xfrm>
          <a:prstGeom prst="rect">
            <a:avLst/>
          </a:prstGeom>
        </p:spPr>
        <p:txBody>
          <a:bodyPr/>
          <a:lstStyle/>
          <a:p>
            <a:endParaRPr lang="en-GB"/>
          </a:p>
        </p:txBody>
      </p:sp>
      <p:sp>
        <p:nvSpPr>
          <p:cNvPr id="31" name="Chart Placeholder 2">
            <a:extLst>
              <a:ext uri="{FF2B5EF4-FFF2-40B4-BE49-F238E27FC236}">
                <a16:creationId xmlns:a16="http://schemas.microsoft.com/office/drawing/2014/main" id="{0F5EA8A1-5140-5AFE-5F43-E828C9C5ABB5}"/>
              </a:ext>
            </a:extLst>
          </p:cNvPr>
          <p:cNvSpPr>
            <a:spLocks noGrp="1"/>
          </p:cNvSpPr>
          <p:nvPr>
            <p:ph type="chart" sz="quarter" idx="18"/>
          </p:nvPr>
        </p:nvSpPr>
        <p:spPr>
          <a:xfrm>
            <a:off x="4260983" y="63063"/>
            <a:ext cx="3818965" cy="5343368"/>
          </a:xfrm>
          <a:prstGeom prst="rect">
            <a:avLst/>
          </a:prstGeom>
        </p:spPr>
        <p:txBody>
          <a:bodyPr/>
          <a:lstStyle/>
          <a:p>
            <a:endParaRPr lang="en-GB"/>
          </a:p>
        </p:txBody>
      </p:sp>
      <p:sp>
        <p:nvSpPr>
          <p:cNvPr id="32" name="Chart Placeholder 2">
            <a:extLst>
              <a:ext uri="{FF2B5EF4-FFF2-40B4-BE49-F238E27FC236}">
                <a16:creationId xmlns:a16="http://schemas.microsoft.com/office/drawing/2014/main" id="{1474F48D-BE61-5887-5513-FAE9F6A66B92}"/>
              </a:ext>
            </a:extLst>
          </p:cNvPr>
          <p:cNvSpPr>
            <a:spLocks noGrp="1"/>
          </p:cNvSpPr>
          <p:nvPr>
            <p:ph type="chart" sz="quarter" idx="19"/>
          </p:nvPr>
        </p:nvSpPr>
        <p:spPr>
          <a:xfrm>
            <a:off x="8215584" y="63063"/>
            <a:ext cx="3818965" cy="5343368"/>
          </a:xfrm>
          <a:prstGeom prst="rect">
            <a:avLst/>
          </a:prstGeom>
        </p:spPr>
        <p:txBody>
          <a:bodyPr/>
          <a:lstStyle/>
          <a:p>
            <a:endParaRPr lang="en-GB"/>
          </a:p>
        </p:txBody>
      </p:sp>
      <p:sp>
        <p:nvSpPr>
          <p:cNvPr id="18" name="Rectangle 17">
            <a:extLst>
              <a:ext uri="{FF2B5EF4-FFF2-40B4-BE49-F238E27FC236}">
                <a16:creationId xmlns:a16="http://schemas.microsoft.com/office/drawing/2014/main" id="{E2945322-4C46-CC76-9B69-9A4D93984BA8}"/>
              </a:ext>
            </a:extLst>
          </p:cNvPr>
          <p:cNvSpPr/>
          <p:nvPr userDrawn="1"/>
        </p:nvSpPr>
        <p:spPr>
          <a:xfrm>
            <a:off x="4249481" y="5406425"/>
            <a:ext cx="1470089" cy="623795"/>
          </a:xfrm>
          <a:prstGeom prst="rect">
            <a:avLst/>
          </a:prstGeom>
          <a:pattFill prst="ltDnDiag">
            <a:fgClr>
              <a:schemeClr val="bg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A82E5B56-66DC-D891-BB78-628A908627E3}"/>
              </a:ext>
            </a:extLst>
          </p:cNvPr>
          <p:cNvSpPr txBox="1"/>
          <p:nvPr userDrawn="1"/>
        </p:nvSpPr>
        <p:spPr>
          <a:xfrm>
            <a:off x="4204830" y="5753221"/>
            <a:ext cx="1064049"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1425F"/>
                </a:solidFill>
                <a:effectLst/>
                <a:uLnTx/>
                <a:uFillTx/>
                <a:latin typeface="Calibri" panose="020F0502020204030204"/>
                <a:ea typeface="+mn-ea"/>
                <a:cs typeface="+mn-cs"/>
              </a:rPr>
              <a:t>Pre-Covid</a:t>
            </a:r>
          </a:p>
        </p:txBody>
      </p:sp>
      <p:sp>
        <p:nvSpPr>
          <p:cNvPr id="26" name="Rectangle 25">
            <a:extLst>
              <a:ext uri="{FF2B5EF4-FFF2-40B4-BE49-F238E27FC236}">
                <a16:creationId xmlns:a16="http://schemas.microsoft.com/office/drawing/2014/main" id="{EAE776A2-71D9-F229-02CA-3161AC8A7D78}"/>
              </a:ext>
            </a:extLst>
          </p:cNvPr>
          <p:cNvSpPr/>
          <p:nvPr userDrawn="1"/>
        </p:nvSpPr>
        <p:spPr>
          <a:xfrm>
            <a:off x="322237" y="5406425"/>
            <a:ext cx="1470089" cy="623795"/>
          </a:xfrm>
          <a:prstGeom prst="rect">
            <a:avLst/>
          </a:prstGeom>
          <a:pattFill prst="ltDnDiag">
            <a:fgClr>
              <a:schemeClr val="bg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85D3ADDB-3191-0D68-2B87-95F7014B5DF5}"/>
              </a:ext>
            </a:extLst>
          </p:cNvPr>
          <p:cNvSpPr txBox="1"/>
          <p:nvPr userDrawn="1"/>
        </p:nvSpPr>
        <p:spPr>
          <a:xfrm>
            <a:off x="277586" y="5753221"/>
            <a:ext cx="1064049"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1425F"/>
                </a:solidFill>
                <a:effectLst/>
                <a:uLnTx/>
                <a:uFillTx/>
                <a:latin typeface="Calibri" panose="020F0502020204030204"/>
                <a:ea typeface="+mn-ea"/>
                <a:cs typeface="+mn-cs"/>
              </a:rPr>
              <a:t>Pre-Covid</a:t>
            </a:r>
          </a:p>
        </p:txBody>
      </p:sp>
      <p:sp>
        <p:nvSpPr>
          <p:cNvPr id="33" name="Rectangle 32">
            <a:extLst>
              <a:ext uri="{FF2B5EF4-FFF2-40B4-BE49-F238E27FC236}">
                <a16:creationId xmlns:a16="http://schemas.microsoft.com/office/drawing/2014/main" id="{32656CA6-5D24-E46A-1607-80EF4ACABDAF}"/>
              </a:ext>
            </a:extLst>
          </p:cNvPr>
          <p:cNvSpPr/>
          <p:nvPr userDrawn="1"/>
        </p:nvSpPr>
        <p:spPr>
          <a:xfrm>
            <a:off x="8206275" y="5406425"/>
            <a:ext cx="1470089" cy="623795"/>
          </a:xfrm>
          <a:prstGeom prst="rect">
            <a:avLst/>
          </a:prstGeom>
          <a:pattFill prst="ltDnDiag">
            <a:fgClr>
              <a:schemeClr val="bg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4A130263-6DB1-8F69-93E8-55B7CAAAB13A}"/>
              </a:ext>
            </a:extLst>
          </p:cNvPr>
          <p:cNvSpPr txBox="1"/>
          <p:nvPr userDrawn="1"/>
        </p:nvSpPr>
        <p:spPr>
          <a:xfrm>
            <a:off x="8161624" y="5753221"/>
            <a:ext cx="1064049"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1425F"/>
                </a:solidFill>
                <a:effectLst/>
                <a:uLnTx/>
                <a:uFillTx/>
                <a:latin typeface="Calibri" panose="020F0502020204030204"/>
                <a:ea typeface="+mn-ea"/>
                <a:cs typeface="+mn-cs"/>
              </a:rPr>
              <a:t>Pre-Covid</a:t>
            </a:r>
          </a:p>
        </p:txBody>
      </p:sp>
      <p:sp>
        <p:nvSpPr>
          <p:cNvPr id="35" name="TextBox 34">
            <a:extLst>
              <a:ext uri="{FF2B5EF4-FFF2-40B4-BE49-F238E27FC236}">
                <a16:creationId xmlns:a16="http://schemas.microsoft.com/office/drawing/2014/main" id="{7FB98C2B-4B8F-FAB8-3E66-385A350BD210}"/>
              </a:ext>
            </a:extLst>
          </p:cNvPr>
          <p:cNvSpPr txBox="1"/>
          <p:nvPr userDrawn="1"/>
        </p:nvSpPr>
        <p:spPr>
          <a:xfrm>
            <a:off x="272395" y="5498776"/>
            <a:ext cx="75589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6537"/>
                </a:solidFill>
                <a:effectLst/>
                <a:uLnTx/>
                <a:uFillTx/>
                <a:latin typeface="Calibri" panose="020F0502020204030204" pitchFamily="34" charset="0"/>
                <a:ea typeface="+mn-ea"/>
                <a:cs typeface="+mn-cs"/>
              </a:rPr>
              <a:t>17-18</a:t>
            </a:r>
            <a:endParaRPr kumimoji="0" lang="en-GB" sz="1800" b="0" i="0" u="none" strike="noStrike" kern="1200" cap="none" spc="0" normalizeH="0" baseline="0" noProof="0" dirty="0">
              <a:ln>
                <a:noFill/>
              </a:ln>
              <a:solidFill>
                <a:srgbClr val="006537"/>
              </a:solidFill>
              <a:effectLst/>
              <a:uLnTx/>
              <a:uFillTx/>
              <a:latin typeface="Calibri" panose="020F0502020204030204"/>
              <a:ea typeface="+mn-ea"/>
              <a:cs typeface="+mn-cs"/>
            </a:endParaRPr>
          </a:p>
        </p:txBody>
      </p:sp>
      <p:sp>
        <p:nvSpPr>
          <p:cNvPr id="36" name="TextBox 35">
            <a:extLst>
              <a:ext uri="{FF2B5EF4-FFF2-40B4-BE49-F238E27FC236}">
                <a16:creationId xmlns:a16="http://schemas.microsoft.com/office/drawing/2014/main" id="{E2380F51-15CD-617C-E5AE-E419CE4FC586}"/>
              </a:ext>
            </a:extLst>
          </p:cNvPr>
          <p:cNvSpPr txBox="1"/>
          <p:nvPr userDrawn="1"/>
        </p:nvSpPr>
        <p:spPr>
          <a:xfrm>
            <a:off x="1789504" y="5498776"/>
            <a:ext cx="75589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6537"/>
                </a:solidFill>
                <a:effectLst/>
                <a:uLnTx/>
                <a:uFillTx/>
                <a:latin typeface="Calibri" panose="020F0502020204030204" pitchFamily="34" charset="0"/>
                <a:ea typeface="+mn-ea"/>
                <a:cs typeface="+mn-cs"/>
              </a:rPr>
              <a:t>19-20</a:t>
            </a:r>
            <a:endParaRPr kumimoji="0" lang="en-GB" sz="1800" b="0" i="0" u="none" strike="noStrike" kern="1200" cap="none" spc="0" normalizeH="0" baseline="0" noProof="0" dirty="0">
              <a:ln>
                <a:noFill/>
              </a:ln>
              <a:solidFill>
                <a:srgbClr val="006537"/>
              </a:solidFill>
              <a:effectLst/>
              <a:uLnTx/>
              <a:uFillTx/>
              <a:latin typeface="Calibri" panose="020F0502020204030204"/>
              <a:ea typeface="+mn-ea"/>
              <a:cs typeface="+mn-cs"/>
            </a:endParaRPr>
          </a:p>
        </p:txBody>
      </p:sp>
      <p:sp>
        <p:nvSpPr>
          <p:cNvPr id="37" name="TextBox 36">
            <a:extLst>
              <a:ext uri="{FF2B5EF4-FFF2-40B4-BE49-F238E27FC236}">
                <a16:creationId xmlns:a16="http://schemas.microsoft.com/office/drawing/2014/main" id="{86FAA61A-A014-ECD7-B595-F7A69785EA25}"/>
              </a:ext>
            </a:extLst>
          </p:cNvPr>
          <p:cNvSpPr txBox="1"/>
          <p:nvPr userDrawn="1"/>
        </p:nvSpPr>
        <p:spPr>
          <a:xfrm>
            <a:off x="3450755" y="5498776"/>
            <a:ext cx="75589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6537"/>
                </a:solidFill>
                <a:effectLst/>
                <a:uLnTx/>
                <a:uFillTx/>
                <a:latin typeface="Calibri" panose="020F0502020204030204" pitchFamily="34" charset="0"/>
                <a:ea typeface="+mn-ea"/>
                <a:cs typeface="+mn-cs"/>
              </a:rPr>
              <a:t>21-22</a:t>
            </a:r>
          </a:p>
        </p:txBody>
      </p:sp>
      <p:sp>
        <p:nvSpPr>
          <p:cNvPr id="38" name="TextBox 37">
            <a:extLst>
              <a:ext uri="{FF2B5EF4-FFF2-40B4-BE49-F238E27FC236}">
                <a16:creationId xmlns:a16="http://schemas.microsoft.com/office/drawing/2014/main" id="{20D2C157-FDB8-9D49-EAD7-F4C75946A9D3}"/>
              </a:ext>
            </a:extLst>
          </p:cNvPr>
          <p:cNvSpPr txBox="1"/>
          <p:nvPr userDrawn="1"/>
        </p:nvSpPr>
        <p:spPr>
          <a:xfrm>
            <a:off x="4188726" y="5498052"/>
            <a:ext cx="75589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BA57E"/>
                </a:solidFill>
                <a:effectLst/>
                <a:uLnTx/>
                <a:uFillTx/>
                <a:latin typeface="Calibri" panose="020F0502020204030204" pitchFamily="34" charset="0"/>
                <a:ea typeface="+mn-ea"/>
                <a:cs typeface="+mn-cs"/>
              </a:rPr>
              <a:t>17-18</a:t>
            </a:r>
            <a:endParaRPr kumimoji="0" lang="en-GB" sz="1800" b="0" i="0" u="none" strike="noStrike" kern="1200" cap="none" spc="0" normalizeH="0" baseline="0" noProof="0" dirty="0">
              <a:ln>
                <a:noFill/>
              </a:ln>
              <a:solidFill>
                <a:srgbClr val="4BA57E"/>
              </a:solidFill>
              <a:effectLst/>
              <a:uLnTx/>
              <a:uFillTx/>
              <a:latin typeface="Calibri" panose="020F0502020204030204"/>
              <a:ea typeface="+mn-ea"/>
              <a:cs typeface="+mn-cs"/>
            </a:endParaRPr>
          </a:p>
        </p:txBody>
      </p:sp>
      <p:sp>
        <p:nvSpPr>
          <p:cNvPr id="39" name="TextBox 38">
            <a:extLst>
              <a:ext uri="{FF2B5EF4-FFF2-40B4-BE49-F238E27FC236}">
                <a16:creationId xmlns:a16="http://schemas.microsoft.com/office/drawing/2014/main" id="{C599F221-DD24-1A25-8BE2-D80F955D3123}"/>
              </a:ext>
            </a:extLst>
          </p:cNvPr>
          <p:cNvSpPr txBox="1"/>
          <p:nvPr userDrawn="1"/>
        </p:nvSpPr>
        <p:spPr>
          <a:xfrm>
            <a:off x="5733423" y="5498052"/>
            <a:ext cx="75589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BA57E"/>
                </a:solidFill>
                <a:effectLst/>
                <a:uLnTx/>
                <a:uFillTx/>
                <a:latin typeface="Calibri" panose="020F0502020204030204" pitchFamily="34" charset="0"/>
                <a:ea typeface="+mn-ea"/>
                <a:cs typeface="+mn-cs"/>
              </a:rPr>
              <a:t>19-20</a:t>
            </a:r>
            <a:endParaRPr kumimoji="0" lang="en-GB" sz="1800" b="0" i="0" u="none" strike="noStrike" kern="1200" cap="none" spc="0" normalizeH="0" baseline="0" noProof="0" dirty="0">
              <a:ln>
                <a:noFill/>
              </a:ln>
              <a:solidFill>
                <a:srgbClr val="4BA57E"/>
              </a:solidFill>
              <a:effectLst/>
              <a:uLnTx/>
              <a:uFillTx/>
              <a:latin typeface="Calibri" panose="020F0502020204030204"/>
              <a:ea typeface="+mn-ea"/>
              <a:cs typeface="+mn-cs"/>
            </a:endParaRPr>
          </a:p>
        </p:txBody>
      </p:sp>
      <p:sp>
        <p:nvSpPr>
          <p:cNvPr id="40" name="TextBox 39">
            <a:extLst>
              <a:ext uri="{FF2B5EF4-FFF2-40B4-BE49-F238E27FC236}">
                <a16:creationId xmlns:a16="http://schemas.microsoft.com/office/drawing/2014/main" id="{DEEBD417-3CDE-F8C8-0951-7DECA0283357}"/>
              </a:ext>
            </a:extLst>
          </p:cNvPr>
          <p:cNvSpPr txBox="1"/>
          <p:nvPr userDrawn="1"/>
        </p:nvSpPr>
        <p:spPr>
          <a:xfrm>
            <a:off x="7443662" y="5498052"/>
            <a:ext cx="75589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BA57E"/>
                </a:solidFill>
                <a:effectLst/>
                <a:uLnTx/>
                <a:uFillTx/>
                <a:latin typeface="Calibri" panose="020F0502020204030204" pitchFamily="34" charset="0"/>
                <a:ea typeface="+mn-ea"/>
                <a:cs typeface="+mn-cs"/>
              </a:rPr>
              <a:t>21-22</a:t>
            </a:r>
          </a:p>
        </p:txBody>
      </p:sp>
      <p:sp>
        <p:nvSpPr>
          <p:cNvPr id="41" name="TextBox 40">
            <a:extLst>
              <a:ext uri="{FF2B5EF4-FFF2-40B4-BE49-F238E27FC236}">
                <a16:creationId xmlns:a16="http://schemas.microsoft.com/office/drawing/2014/main" id="{82739682-D095-8C4B-1EA2-B75569FDC787}"/>
              </a:ext>
            </a:extLst>
          </p:cNvPr>
          <p:cNvSpPr txBox="1"/>
          <p:nvPr userDrawn="1"/>
        </p:nvSpPr>
        <p:spPr>
          <a:xfrm>
            <a:off x="8166132" y="5497328"/>
            <a:ext cx="934271"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7C4982"/>
                </a:solidFill>
                <a:effectLst/>
                <a:uLnTx/>
                <a:uFillTx/>
                <a:latin typeface="Calibri" panose="020F0502020204030204" pitchFamily="34" charset="0"/>
                <a:ea typeface="+mn-ea"/>
                <a:cs typeface="+mn-cs"/>
              </a:rPr>
              <a:t>17-18</a:t>
            </a:r>
            <a:endParaRPr kumimoji="0" lang="en-GB" sz="1800" b="0" i="0" u="none" strike="noStrike" kern="1200" cap="none" spc="0" normalizeH="0" baseline="0" noProof="0" dirty="0">
              <a:ln>
                <a:noFill/>
              </a:ln>
              <a:solidFill>
                <a:srgbClr val="7C4982"/>
              </a:solidFill>
              <a:effectLst/>
              <a:uLnTx/>
              <a:uFillTx/>
              <a:latin typeface="Calibri" panose="020F0502020204030204"/>
              <a:ea typeface="+mn-ea"/>
              <a:cs typeface="+mn-cs"/>
            </a:endParaRPr>
          </a:p>
        </p:txBody>
      </p:sp>
      <p:sp>
        <p:nvSpPr>
          <p:cNvPr id="42" name="TextBox 41">
            <a:extLst>
              <a:ext uri="{FF2B5EF4-FFF2-40B4-BE49-F238E27FC236}">
                <a16:creationId xmlns:a16="http://schemas.microsoft.com/office/drawing/2014/main" id="{61516126-6D85-C31C-FFF0-3A8A3ADE9121}"/>
              </a:ext>
            </a:extLst>
          </p:cNvPr>
          <p:cNvSpPr txBox="1"/>
          <p:nvPr userDrawn="1"/>
        </p:nvSpPr>
        <p:spPr>
          <a:xfrm>
            <a:off x="9801634" y="5497328"/>
            <a:ext cx="75589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7C4982"/>
                </a:solidFill>
                <a:effectLst/>
                <a:uLnTx/>
                <a:uFillTx/>
                <a:latin typeface="Calibri" panose="020F0502020204030204" pitchFamily="34" charset="0"/>
                <a:ea typeface="+mn-ea"/>
                <a:cs typeface="+mn-cs"/>
              </a:rPr>
              <a:t>19-20</a:t>
            </a:r>
            <a:endParaRPr kumimoji="0" lang="en-GB" sz="1800" b="0" i="0" u="none" strike="noStrike" kern="1200" cap="none" spc="0" normalizeH="0" baseline="0" noProof="0" dirty="0">
              <a:ln>
                <a:noFill/>
              </a:ln>
              <a:solidFill>
                <a:srgbClr val="7C4982"/>
              </a:solidFill>
              <a:effectLst/>
              <a:uLnTx/>
              <a:uFillTx/>
              <a:latin typeface="Calibri" panose="020F0502020204030204"/>
              <a:ea typeface="+mn-ea"/>
              <a:cs typeface="+mn-cs"/>
            </a:endParaRPr>
          </a:p>
        </p:txBody>
      </p:sp>
      <p:sp>
        <p:nvSpPr>
          <p:cNvPr id="43" name="TextBox 42">
            <a:extLst>
              <a:ext uri="{FF2B5EF4-FFF2-40B4-BE49-F238E27FC236}">
                <a16:creationId xmlns:a16="http://schemas.microsoft.com/office/drawing/2014/main" id="{CD17C8FB-97A8-B155-AC7C-B0D7B341F78A}"/>
              </a:ext>
            </a:extLst>
          </p:cNvPr>
          <p:cNvSpPr txBox="1"/>
          <p:nvPr userDrawn="1"/>
        </p:nvSpPr>
        <p:spPr>
          <a:xfrm>
            <a:off x="11328994" y="5497328"/>
            <a:ext cx="75589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7C4982"/>
                </a:solidFill>
                <a:effectLst/>
                <a:uLnTx/>
                <a:uFillTx/>
                <a:latin typeface="Calibri" panose="020F0502020204030204" pitchFamily="34" charset="0"/>
                <a:ea typeface="+mn-ea"/>
                <a:cs typeface="+mn-cs"/>
              </a:rPr>
              <a:t>21-22</a:t>
            </a:r>
          </a:p>
        </p:txBody>
      </p:sp>
    </p:spTree>
    <p:extLst>
      <p:ext uri="{BB962C8B-B14F-4D97-AF65-F5344CB8AC3E}">
        <p14:creationId xmlns:p14="http://schemas.microsoft.com/office/powerpoint/2010/main" val="37899677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
        <p:nvSpPr>
          <p:cNvPr id="47" name="Chart Placeholder 2">
            <a:extLst>
              <a:ext uri="{FF2B5EF4-FFF2-40B4-BE49-F238E27FC236}">
                <a16:creationId xmlns:a16="http://schemas.microsoft.com/office/drawing/2014/main" id="{43FF9DAE-60F7-BB94-3E58-285B00B06E4A}"/>
              </a:ext>
            </a:extLst>
          </p:cNvPr>
          <p:cNvSpPr>
            <a:spLocks noGrp="1"/>
          </p:cNvSpPr>
          <p:nvPr>
            <p:ph type="chart" sz="quarter" idx="17"/>
          </p:nvPr>
        </p:nvSpPr>
        <p:spPr>
          <a:xfrm>
            <a:off x="355796" y="-38541"/>
            <a:ext cx="5767981" cy="5343368"/>
          </a:xfrm>
          <a:prstGeom prst="rect">
            <a:avLst/>
          </a:prstGeom>
        </p:spPr>
        <p:txBody>
          <a:bodyPr/>
          <a:lstStyle/>
          <a:p>
            <a:endParaRPr lang="en-GB"/>
          </a:p>
        </p:txBody>
      </p:sp>
      <p:sp>
        <p:nvSpPr>
          <p:cNvPr id="7" name="TextBox 6">
            <a:extLst>
              <a:ext uri="{FF2B5EF4-FFF2-40B4-BE49-F238E27FC236}">
                <a16:creationId xmlns:a16="http://schemas.microsoft.com/office/drawing/2014/main" id="{348C187D-D01E-DA6E-C6B9-64BF449DB719}"/>
              </a:ext>
            </a:extLst>
          </p:cNvPr>
          <p:cNvSpPr txBox="1"/>
          <p:nvPr userDrawn="1"/>
        </p:nvSpPr>
        <p:spPr>
          <a:xfrm>
            <a:off x="4022461" y="4938812"/>
            <a:ext cx="1928732" cy="369332"/>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Calibri" panose="020F0502020204030204"/>
                <a:ea typeface="+mn-ea"/>
                <a:cs typeface="+mn-cs"/>
              </a:rPr>
              <a:t>Walking for travel</a:t>
            </a:r>
          </a:p>
        </p:txBody>
      </p:sp>
      <p:sp>
        <p:nvSpPr>
          <p:cNvPr id="17" name="TextBox 16">
            <a:extLst>
              <a:ext uri="{FF2B5EF4-FFF2-40B4-BE49-F238E27FC236}">
                <a16:creationId xmlns:a16="http://schemas.microsoft.com/office/drawing/2014/main" id="{32F6452A-BF96-5257-F84A-CAD7C1B51960}"/>
              </a:ext>
            </a:extLst>
          </p:cNvPr>
          <p:cNvSpPr txBox="1"/>
          <p:nvPr userDrawn="1"/>
        </p:nvSpPr>
        <p:spPr>
          <a:xfrm>
            <a:off x="6523313" y="4938812"/>
            <a:ext cx="238508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Calibri" panose="020F0502020204030204"/>
                <a:ea typeface="+mn-ea"/>
                <a:cs typeface="+mn-cs"/>
              </a:rPr>
              <a:t>Sporting activities</a:t>
            </a:r>
          </a:p>
        </p:txBody>
      </p:sp>
      <p:sp>
        <p:nvSpPr>
          <p:cNvPr id="48" name="Chart Placeholder 2">
            <a:extLst>
              <a:ext uri="{FF2B5EF4-FFF2-40B4-BE49-F238E27FC236}">
                <a16:creationId xmlns:a16="http://schemas.microsoft.com/office/drawing/2014/main" id="{52C47C4C-F38F-A204-351A-4D39BC978CF7}"/>
              </a:ext>
            </a:extLst>
          </p:cNvPr>
          <p:cNvSpPr>
            <a:spLocks noGrp="1"/>
          </p:cNvSpPr>
          <p:nvPr>
            <p:ph type="chart" sz="quarter" idx="18"/>
          </p:nvPr>
        </p:nvSpPr>
        <p:spPr>
          <a:xfrm>
            <a:off x="6198044" y="-38547"/>
            <a:ext cx="5767981" cy="5343368"/>
          </a:xfrm>
          <a:prstGeom prst="rect">
            <a:avLst/>
          </a:prstGeom>
        </p:spPr>
        <p:txBody>
          <a:bodyPr/>
          <a:lstStyle/>
          <a:p>
            <a:endParaRPr lang="en-GB"/>
          </a:p>
        </p:txBody>
      </p:sp>
      <p:sp>
        <p:nvSpPr>
          <p:cNvPr id="2" name="Rectangle 1">
            <a:extLst>
              <a:ext uri="{FF2B5EF4-FFF2-40B4-BE49-F238E27FC236}">
                <a16:creationId xmlns:a16="http://schemas.microsoft.com/office/drawing/2014/main" id="{F247A561-ACE9-041C-C10C-2F3F126E3A14}"/>
              </a:ext>
            </a:extLst>
          </p:cNvPr>
          <p:cNvSpPr/>
          <p:nvPr userDrawn="1"/>
        </p:nvSpPr>
        <p:spPr>
          <a:xfrm>
            <a:off x="346299" y="5406425"/>
            <a:ext cx="2265921" cy="623795"/>
          </a:xfrm>
          <a:prstGeom prst="rect">
            <a:avLst/>
          </a:prstGeom>
          <a:pattFill prst="ltDnDiag">
            <a:fgClr>
              <a:schemeClr val="bg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D8EEB32-ED37-C4FF-1006-8ECEE0F6AC39}"/>
              </a:ext>
            </a:extLst>
          </p:cNvPr>
          <p:cNvSpPr txBox="1"/>
          <p:nvPr userDrawn="1"/>
        </p:nvSpPr>
        <p:spPr>
          <a:xfrm>
            <a:off x="301648" y="5753221"/>
            <a:ext cx="1064049"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1425F"/>
                </a:solidFill>
                <a:effectLst/>
                <a:uLnTx/>
                <a:uFillTx/>
                <a:latin typeface="Calibri" panose="020F0502020204030204"/>
                <a:ea typeface="+mn-ea"/>
                <a:cs typeface="+mn-cs"/>
              </a:rPr>
              <a:t>Pre-Covid</a:t>
            </a:r>
          </a:p>
        </p:txBody>
      </p:sp>
      <p:sp>
        <p:nvSpPr>
          <p:cNvPr id="8" name="Rectangle 7">
            <a:extLst>
              <a:ext uri="{FF2B5EF4-FFF2-40B4-BE49-F238E27FC236}">
                <a16:creationId xmlns:a16="http://schemas.microsoft.com/office/drawing/2014/main" id="{C878BAD2-480B-DF43-D757-FD89D16B6983}"/>
              </a:ext>
            </a:extLst>
          </p:cNvPr>
          <p:cNvSpPr/>
          <p:nvPr userDrawn="1"/>
        </p:nvSpPr>
        <p:spPr>
          <a:xfrm>
            <a:off x="6203376" y="5406425"/>
            <a:ext cx="2265921" cy="623795"/>
          </a:xfrm>
          <a:prstGeom prst="rect">
            <a:avLst/>
          </a:prstGeom>
          <a:pattFill prst="ltDnDiag">
            <a:fgClr>
              <a:schemeClr val="bg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23D74A41-7960-6DD0-8D46-C7D1CD4EA889}"/>
              </a:ext>
            </a:extLst>
          </p:cNvPr>
          <p:cNvSpPr txBox="1"/>
          <p:nvPr userDrawn="1"/>
        </p:nvSpPr>
        <p:spPr>
          <a:xfrm>
            <a:off x="6158725" y="5753221"/>
            <a:ext cx="1064049"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1425F"/>
                </a:solidFill>
                <a:effectLst/>
                <a:uLnTx/>
                <a:uFillTx/>
                <a:latin typeface="Calibri" panose="020F0502020204030204"/>
                <a:ea typeface="+mn-ea"/>
                <a:cs typeface="+mn-cs"/>
              </a:rPr>
              <a:t>Pre-Covid</a:t>
            </a:r>
          </a:p>
        </p:txBody>
      </p:sp>
      <p:sp>
        <p:nvSpPr>
          <p:cNvPr id="13" name="TextBox 12">
            <a:extLst>
              <a:ext uri="{FF2B5EF4-FFF2-40B4-BE49-F238E27FC236}">
                <a16:creationId xmlns:a16="http://schemas.microsoft.com/office/drawing/2014/main" id="{426C444C-1D45-F038-7983-5C1D8C32185E}"/>
              </a:ext>
            </a:extLst>
          </p:cNvPr>
          <p:cNvSpPr txBox="1"/>
          <p:nvPr userDrawn="1"/>
        </p:nvSpPr>
        <p:spPr>
          <a:xfrm>
            <a:off x="241150" y="5498776"/>
            <a:ext cx="75589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tx2"/>
                </a:solidFill>
                <a:effectLst/>
                <a:uLnTx/>
                <a:uFillTx/>
                <a:latin typeface="Calibri" panose="020F0502020204030204" pitchFamily="34" charset="0"/>
                <a:ea typeface="+mn-ea"/>
                <a:cs typeface="+mn-cs"/>
              </a:rPr>
              <a:t>17-18</a:t>
            </a:r>
            <a:endParaRPr kumimoji="0" lang="en-GB" sz="1800" b="0" i="0" u="none" strike="noStrike" kern="1200" cap="none" spc="0" normalizeH="0" baseline="0" noProof="0" dirty="0">
              <a:ln>
                <a:noFill/>
              </a:ln>
              <a:solidFill>
                <a:schemeClr val="tx2"/>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489CF96D-FC22-E919-3298-1878234CF152}"/>
              </a:ext>
            </a:extLst>
          </p:cNvPr>
          <p:cNvSpPr txBox="1"/>
          <p:nvPr userDrawn="1"/>
        </p:nvSpPr>
        <p:spPr>
          <a:xfrm>
            <a:off x="2769199" y="5498776"/>
            <a:ext cx="75589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tx2"/>
                </a:solidFill>
                <a:effectLst/>
                <a:uLnTx/>
                <a:uFillTx/>
                <a:latin typeface="Calibri" panose="020F0502020204030204" pitchFamily="34" charset="0"/>
                <a:ea typeface="+mn-ea"/>
                <a:cs typeface="+mn-cs"/>
              </a:rPr>
              <a:t>19-20</a:t>
            </a:r>
            <a:endParaRPr kumimoji="0" lang="en-GB" sz="1800" b="0" i="0" u="none" strike="noStrike" kern="1200" cap="none" spc="0" normalizeH="0" baseline="0" noProof="0" dirty="0">
              <a:ln>
                <a:noFill/>
              </a:ln>
              <a:solidFill>
                <a:schemeClr val="tx2"/>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017A8A56-4540-C1BD-DFD8-C65C330FB237}"/>
              </a:ext>
            </a:extLst>
          </p:cNvPr>
          <p:cNvSpPr txBox="1"/>
          <p:nvPr userDrawn="1"/>
        </p:nvSpPr>
        <p:spPr>
          <a:xfrm>
            <a:off x="5297247" y="5498776"/>
            <a:ext cx="75589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tx2"/>
                </a:solidFill>
                <a:effectLst/>
                <a:uLnTx/>
                <a:uFillTx/>
                <a:latin typeface="Calibri" panose="020F0502020204030204" pitchFamily="34" charset="0"/>
                <a:ea typeface="+mn-ea"/>
                <a:cs typeface="+mn-cs"/>
              </a:rPr>
              <a:t>21-22</a:t>
            </a:r>
          </a:p>
        </p:txBody>
      </p:sp>
      <p:sp>
        <p:nvSpPr>
          <p:cNvPr id="20" name="TextBox 19">
            <a:extLst>
              <a:ext uri="{FF2B5EF4-FFF2-40B4-BE49-F238E27FC236}">
                <a16:creationId xmlns:a16="http://schemas.microsoft.com/office/drawing/2014/main" id="{E322CD0F-863C-EA45-34E4-9B6DFAF43EEE}"/>
              </a:ext>
            </a:extLst>
          </p:cNvPr>
          <p:cNvSpPr txBox="1"/>
          <p:nvPr userDrawn="1"/>
        </p:nvSpPr>
        <p:spPr>
          <a:xfrm>
            <a:off x="6099392" y="5498776"/>
            <a:ext cx="75589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7C4982"/>
                </a:solidFill>
                <a:effectLst/>
                <a:uLnTx/>
                <a:uFillTx/>
                <a:latin typeface="Calibri" panose="020F0502020204030204" pitchFamily="34" charset="0"/>
                <a:ea typeface="+mn-ea"/>
                <a:cs typeface="+mn-cs"/>
              </a:rPr>
              <a:t>17-18</a:t>
            </a:r>
            <a:endParaRPr kumimoji="0" lang="en-GB" sz="1800" b="0" i="0" u="none" strike="noStrike" kern="1200" cap="none" spc="0" normalizeH="0" baseline="0" noProof="0" dirty="0">
              <a:ln>
                <a:noFill/>
              </a:ln>
              <a:solidFill>
                <a:srgbClr val="7C4982"/>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C7492FB4-009E-5B97-FA1A-79DDF27E1C7C}"/>
              </a:ext>
            </a:extLst>
          </p:cNvPr>
          <p:cNvSpPr txBox="1"/>
          <p:nvPr userDrawn="1"/>
        </p:nvSpPr>
        <p:spPr>
          <a:xfrm>
            <a:off x="8658515" y="5498776"/>
            <a:ext cx="75589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7C4982"/>
                </a:solidFill>
                <a:effectLst/>
                <a:uLnTx/>
                <a:uFillTx/>
                <a:latin typeface="Calibri" panose="020F0502020204030204" pitchFamily="34" charset="0"/>
                <a:ea typeface="+mn-ea"/>
                <a:cs typeface="+mn-cs"/>
              </a:rPr>
              <a:t>19-20</a:t>
            </a:r>
            <a:endParaRPr kumimoji="0" lang="en-GB" sz="1800" b="0" i="0" u="none" strike="noStrike" kern="1200" cap="none" spc="0" normalizeH="0" baseline="0" noProof="0" dirty="0">
              <a:ln>
                <a:noFill/>
              </a:ln>
              <a:solidFill>
                <a:srgbClr val="7C4982"/>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FFF2D443-28D9-3A86-0FB4-FCA0D52C4C34}"/>
              </a:ext>
            </a:extLst>
          </p:cNvPr>
          <p:cNvSpPr txBox="1"/>
          <p:nvPr userDrawn="1"/>
        </p:nvSpPr>
        <p:spPr>
          <a:xfrm>
            <a:off x="11217637" y="5498776"/>
            <a:ext cx="75589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7C4982"/>
                </a:solidFill>
                <a:effectLst/>
                <a:uLnTx/>
                <a:uFillTx/>
                <a:latin typeface="Calibri" panose="020F0502020204030204" pitchFamily="34" charset="0"/>
                <a:ea typeface="+mn-ea"/>
                <a:cs typeface="+mn-cs"/>
              </a:rPr>
              <a:t>21-22</a:t>
            </a:r>
          </a:p>
        </p:txBody>
      </p:sp>
    </p:spTree>
    <p:extLst>
      <p:ext uri="{BB962C8B-B14F-4D97-AF65-F5344CB8AC3E}">
        <p14:creationId xmlns:p14="http://schemas.microsoft.com/office/powerpoint/2010/main" val="32331947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D891C74-72B1-2441-30D4-956D90BB8E02}"/>
              </a:ext>
            </a:extLst>
          </p:cNvPr>
          <p:cNvSpPr txBox="1"/>
          <p:nvPr userDrawn="1"/>
        </p:nvSpPr>
        <p:spPr>
          <a:xfrm>
            <a:off x="8272631" y="3579458"/>
            <a:ext cx="2452743"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FFFF"/>
                </a:solidFill>
                <a:effectLst/>
                <a:uLnTx/>
                <a:uFillTx/>
                <a:latin typeface="Calibri" panose="020F0502020204030204"/>
                <a:ea typeface="+mn-ea"/>
                <a:cs typeface="+mn-cs"/>
              </a:rPr>
              <a:t>Particularly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Calibri" panose="020F0502020204030204"/>
                <a:ea typeface="+mn-ea"/>
                <a:cs typeface="+mn-cs"/>
              </a:rPr>
              <a:t>walking for travel</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484043"/>
              </a:solidFill>
              <a:effectLst/>
              <a:uLnTx/>
              <a:uFillTx/>
              <a:latin typeface="Calibri" panose="020F0502020204030204"/>
              <a:ea typeface="+mn-ea"/>
              <a:cs typeface="+mn-cs"/>
            </a:endParaRPr>
          </a:p>
        </p:txBody>
      </p:sp>
      <p:pic>
        <p:nvPicPr>
          <p:cNvPr id="8" name="Graphic 7">
            <a:extLst>
              <a:ext uri="{FF2B5EF4-FFF2-40B4-BE49-F238E27FC236}">
                <a16:creationId xmlns:a16="http://schemas.microsoft.com/office/drawing/2014/main" id="{FF7C56B6-F265-3010-7568-DB8720E9E18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94517" y="3353548"/>
            <a:ext cx="716852" cy="1333948"/>
          </a:xfrm>
          <a:prstGeom prst="rect">
            <a:avLst/>
          </a:prstGeom>
        </p:spPr>
      </p:pic>
      <p:pic>
        <p:nvPicPr>
          <p:cNvPr id="9" name="Graphic 8">
            <a:extLst>
              <a:ext uri="{FF2B5EF4-FFF2-40B4-BE49-F238E27FC236}">
                <a16:creationId xmlns:a16="http://schemas.microsoft.com/office/drawing/2014/main" id="{3A58740D-AE27-3C96-0FF8-D3D4299DC49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2561" y="3880956"/>
            <a:ext cx="497019" cy="924873"/>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F991F285-BA60-24EE-B5E8-58880A0815DA}"/>
              </a:ext>
            </a:extLst>
          </p:cNvPr>
          <p:cNvPicPr>
            <a:picLocks noChangeAspect="1"/>
          </p:cNvPicPr>
          <p:nvPr userDrawn="1"/>
        </p:nvPicPr>
        <p:blipFill>
          <a:blip r:embed="rId4"/>
          <a:stretch>
            <a:fillRect/>
          </a:stretch>
        </p:blipFill>
        <p:spPr>
          <a:xfrm>
            <a:off x="11126400" y="5817381"/>
            <a:ext cx="1065600" cy="991378"/>
          </a:xfrm>
          <a:prstGeom prst="rect">
            <a:avLst/>
          </a:prstGeom>
        </p:spPr>
      </p:pic>
      <p:sp>
        <p:nvSpPr>
          <p:cNvPr id="12" name="Rectangle 11">
            <a:extLst>
              <a:ext uri="{FF2B5EF4-FFF2-40B4-BE49-F238E27FC236}">
                <a16:creationId xmlns:a16="http://schemas.microsoft.com/office/drawing/2014/main" id="{26F65B97-4EDB-1765-41E9-BD0536AFF4CB}"/>
              </a:ext>
            </a:extLst>
          </p:cNvPr>
          <p:cNvSpPr/>
          <p:nvPr userDrawn="1"/>
        </p:nvSpPr>
        <p:spPr>
          <a:xfrm>
            <a:off x="0" y="6681457"/>
            <a:ext cx="12192000" cy="176543"/>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503C08AC-89A9-6385-0B8B-4F25025BCF79}"/>
              </a:ext>
            </a:extLst>
          </p:cNvPr>
          <p:cNvSpPr/>
          <p:nvPr userDrawn="1"/>
        </p:nvSpPr>
        <p:spPr>
          <a:xfrm>
            <a:off x="0" y="6587427"/>
            <a:ext cx="11639857" cy="457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Chart Placeholder 2">
            <a:extLst>
              <a:ext uri="{FF2B5EF4-FFF2-40B4-BE49-F238E27FC236}">
                <a16:creationId xmlns:a16="http://schemas.microsoft.com/office/drawing/2014/main" id="{A78B20E2-068F-8E43-58C2-5FAEDADDA08E}"/>
              </a:ext>
            </a:extLst>
          </p:cNvPr>
          <p:cNvSpPr>
            <a:spLocks noGrp="1"/>
          </p:cNvSpPr>
          <p:nvPr>
            <p:ph type="chart" sz="quarter" idx="17"/>
          </p:nvPr>
        </p:nvSpPr>
        <p:spPr>
          <a:xfrm>
            <a:off x="1626537" y="154085"/>
            <a:ext cx="5591948" cy="5001864"/>
          </a:xfrm>
          <a:prstGeom prst="rect">
            <a:avLst/>
          </a:prstGeom>
        </p:spPr>
        <p:txBody>
          <a:bodyPr/>
          <a:lstStyle/>
          <a:p>
            <a:endParaRPr lang="en-GB"/>
          </a:p>
        </p:txBody>
      </p:sp>
      <p:sp>
        <p:nvSpPr>
          <p:cNvPr id="2" name="Rectangle 1">
            <a:extLst>
              <a:ext uri="{FF2B5EF4-FFF2-40B4-BE49-F238E27FC236}">
                <a16:creationId xmlns:a16="http://schemas.microsoft.com/office/drawing/2014/main" id="{B3DB36FB-C267-21EA-9E97-EE585F14B47E}"/>
              </a:ext>
            </a:extLst>
          </p:cNvPr>
          <p:cNvSpPr/>
          <p:nvPr userDrawn="1"/>
        </p:nvSpPr>
        <p:spPr>
          <a:xfrm>
            <a:off x="1677515" y="5570387"/>
            <a:ext cx="2352947" cy="590532"/>
          </a:xfrm>
          <a:prstGeom prst="rect">
            <a:avLst/>
          </a:prstGeom>
          <a:pattFill prst="ltDnDiag">
            <a:fgClr>
              <a:schemeClr val="bg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DA66C3D-1673-7BAA-9D5D-94D2396886E4}"/>
              </a:ext>
            </a:extLst>
          </p:cNvPr>
          <p:cNvSpPr txBox="1"/>
          <p:nvPr userDrawn="1"/>
        </p:nvSpPr>
        <p:spPr>
          <a:xfrm>
            <a:off x="1661459" y="5864636"/>
            <a:ext cx="1576862"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1425F"/>
                </a:solidFill>
                <a:effectLst/>
                <a:uLnTx/>
                <a:uFillTx/>
                <a:latin typeface="Calibri" panose="020F0502020204030204"/>
                <a:ea typeface="+mn-ea"/>
                <a:cs typeface="+mn-cs"/>
              </a:rPr>
              <a:t>Pre-Covid</a:t>
            </a:r>
          </a:p>
        </p:txBody>
      </p:sp>
      <p:sp>
        <p:nvSpPr>
          <p:cNvPr id="4" name="TextBox 3">
            <a:extLst>
              <a:ext uri="{FF2B5EF4-FFF2-40B4-BE49-F238E27FC236}">
                <a16:creationId xmlns:a16="http://schemas.microsoft.com/office/drawing/2014/main" id="{CDBF7E4B-40A9-D828-2EE4-C0F4553A6CB5}"/>
              </a:ext>
            </a:extLst>
          </p:cNvPr>
          <p:cNvSpPr txBox="1"/>
          <p:nvPr userDrawn="1"/>
        </p:nvSpPr>
        <p:spPr>
          <a:xfrm>
            <a:off x="1653142" y="5554885"/>
            <a:ext cx="75589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95888D"/>
                </a:solidFill>
                <a:effectLst/>
                <a:uLnTx/>
                <a:uFillTx/>
                <a:latin typeface="Calibri" panose="020F0502020204030204" pitchFamily="34" charset="0"/>
                <a:ea typeface="+mn-ea"/>
                <a:cs typeface="+mn-cs"/>
              </a:rPr>
              <a:t>17-18</a:t>
            </a:r>
            <a:endParaRPr kumimoji="0" lang="en-GB" sz="1800" b="0" i="0" u="none" strike="noStrike" kern="1200" cap="none" spc="0" normalizeH="0" baseline="0" noProof="0" dirty="0">
              <a:ln>
                <a:noFill/>
              </a:ln>
              <a:solidFill>
                <a:srgbClr val="95888D"/>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7B01972D-943D-9EDA-DC18-6049900A9F48}"/>
              </a:ext>
            </a:extLst>
          </p:cNvPr>
          <p:cNvSpPr txBox="1"/>
          <p:nvPr userDrawn="1"/>
        </p:nvSpPr>
        <p:spPr>
          <a:xfrm>
            <a:off x="2885158" y="5554885"/>
            <a:ext cx="75589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95888D"/>
                </a:solidFill>
                <a:effectLst/>
                <a:uLnTx/>
                <a:uFillTx/>
                <a:latin typeface="Calibri" panose="020F0502020204030204" pitchFamily="34" charset="0"/>
                <a:ea typeface="+mn-ea"/>
                <a:cs typeface="+mn-cs"/>
              </a:rPr>
              <a:t>18-19</a:t>
            </a:r>
            <a:endParaRPr kumimoji="0" lang="en-GB" sz="1800" b="0" i="0" u="none" strike="noStrike" kern="1200" cap="none" spc="0" normalizeH="0" baseline="0" noProof="0" dirty="0">
              <a:ln>
                <a:noFill/>
              </a:ln>
              <a:solidFill>
                <a:srgbClr val="95888D"/>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096AD076-391D-1B55-0B29-7A904C2FEA43}"/>
              </a:ext>
            </a:extLst>
          </p:cNvPr>
          <p:cNvSpPr txBox="1"/>
          <p:nvPr userDrawn="1"/>
        </p:nvSpPr>
        <p:spPr>
          <a:xfrm>
            <a:off x="4117174" y="5554885"/>
            <a:ext cx="75589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95888D"/>
                </a:solidFill>
                <a:effectLst/>
                <a:uLnTx/>
                <a:uFillTx/>
                <a:latin typeface="Calibri" panose="020F0502020204030204" pitchFamily="34" charset="0"/>
                <a:ea typeface="+mn-ea"/>
                <a:cs typeface="+mn-cs"/>
              </a:rPr>
              <a:t>19-20</a:t>
            </a:r>
            <a:endParaRPr kumimoji="0" lang="en-GB" sz="1800" b="0" i="0" u="none" strike="noStrike" kern="1200" cap="none" spc="0" normalizeH="0" baseline="0" noProof="0" dirty="0">
              <a:ln>
                <a:noFill/>
              </a:ln>
              <a:solidFill>
                <a:srgbClr val="95888D"/>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F0344C70-5956-3BC3-E7C5-85289D2EF153}"/>
              </a:ext>
            </a:extLst>
          </p:cNvPr>
          <p:cNvSpPr txBox="1"/>
          <p:nvPr userDrawn="1"/>
        </p:nvSpPr>
        <p:spPr>
          <a:xfrm>
            <a:off x="5349190" y="5554885"/>
            <a:ext cx="75589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95888D"/>
                </a:solidFill>
                <a:effectLst/>
                <a:uLnTx/>
                <a:uFillTx/>
                <a:latin typeface="Calibri" panose="020F0502020204030204" pitchFamily="34" charset="0"/>
                <a:ea typeface="+mn-ea"/>
                <a:cs typeface="+mn-cs"/>
              </a:rPr>
              <a:t>20-21</a:t>
            </a:r>
          </a:p>
        </p:txBody>
      </p:sp>
      <p:sp>
        <p:nvSpPr>
          <p:cNvPr id="23" name="TextBox 22">
            <a:extLst>
              <a:ext uri="{FF2B5EF4-FFF2-40B4-BE49-F238E27FC236}">
                <a16:creationId xmlns:a16="http://schemas.microsoft.com/office/drawing/2014/main" id="{7F77AB69-A5AC-8469-A547-7F70BDF3B180}"/>
              </a:ext>
            </a:extLst>
          </p:cNvPr>
          <p:cNvSpPr txBox="1"/>
          <p:nvPr userDrawn="1"/>
        </p:nvSpPr>
        <p:spPr>
          <a:xfrm>
            <a:off x="6581207" y="5554885"/>
            <a:ext cx="75589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95888D"/>
                </a:solidFill>
                <a:effectLst/>
                <a:uLnTx/>
                <a:uFillTx/>
                <a:latin typeface="Calibri" panose="020F0502020204030204" pitchFamily="34" charset="0"/>
                <a:ea typeface="+mn-ea"/>
                <a:cs typeface="+mn-cs"/>
              </a:rPr>
              <a:t>21-22</a:t>
            </a:r>
          </a:p>
        </p:txBody>
      </p:sp>
    </p:spTree>
    <p:extLst>
      <p:ext uri="{BB962C8B-B14F-4D97-AF65-F5344CB8AC3E}">
        <p14:creationId xmlns:p14="http://schemas.microsoft.com/office/powerpoint/2010/main" val="4274151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1_Custom Layout">
    <p:spTree>
      <p:nvGrpSpPr>
        <p:cNvPr id="1" name=""/>
        <p:cNvGrpSpPr/>
        <p:nvPr/>
      </p:nvGrpSpPr>
      <p:grpSpPr>
        <a:xfrm>
          <a:off x="0" y="0"/>
          <a:ext cx="0" cy="0"/>
          <a:chOff x="0" y="0"/>
          <a:chExt cx="0" cy="0"/>
        </a:xfrm>
      </p:grpSpPr>
      <p:sp>
        <p:nvSpPr>
          <p:cNvPr id="11" name="Text Placeholder 7">
            <a:extLst>
              <a:ext uri="{FF2B5EF4-FFF2-40B4-BE49-F238E27FC236}">
                <a16:creationId xmlns:a16="http://schemas.microsoft.com/office/drawing/2014/main" id="{724C9094-6A32-E4F0-D899-46AB3D93FDAD}"/>
              </a:ext>
            </a:extLst>
          </p:cNvPr>
          <p:cNvSpPr>
            <a:spLocks noGrp="1"/>
          </p:cNvSpPr>
          <p:nvPr>
            <p:ph type="body" sz="quarter" idx="14" hasCustomPrompt="1"/>
          </p:nvPr>
        </p:nvSpPr>
        <p:spPr>
          <a:xfrm>
            <a:off x="131762" y="125994"/>
            <a:ext cx="7059151" cy="1399364"/>
          </a:xfrm>
        </p:spPr>
        <p:txBody>
          <a:bodyPr vert="horz" lIns="91440" tIns="45720" rIns="91440" bIns="45720" rtlCol="0">
            <a:noAutofit/>
          </a:bodyPr>
          <a:lstStyle>
            <a:lvl1pPr marL="0" indent="0">
              <a:buNone/>
              <a:defRPr lang="en-GB" sz="5400" dirty="0">
                <a:latin typeface="Angsana New" panose="02020603050405020304" pitchFamily="18" charset="-34"/>
                <a:cs typeface="Angsana New" panose="02020603050405020304" pitchFamily="18" charset="-34"/>
              </a:defRPr>
            </a:lvl1pPr>
          </a:lstStyle>
          <a:p>
            <a:pPr marL="228600" lvl="0" indent="-228600">
              <a:lnSpc>
                <a:spcPct val="70000"/>
              </a:lnSpc>
            </a:pPr>
            <a:r>
              <a:rPr lang="en-US" dirty="0"/>
              <a:t>Title</a:t>
            </a:r>
            <a:endParaRPr lang="en-GB" dirty="0"/>
          </a:p>
        </p:txBody>
      </p:sp>
      <p:graphicFrame>
        <p:nvGraphicFramePr>
          <p:cNvPr id="2" name="Table 12">
            <a:extLst>
              <a:ext uri="{FF2B5EF4-FFF2-40B4-BE49-F238E27FC236}">
                <a16:creationId xmlns:a16="http://schemas.microsoft.com/office/drawing/2014/main" id="{8D5BF63E-2C50-5429-97ED-EC47F1CC8122}"/>
              </a:ext>
            </a:extLst>
          </p:cNvPr>
          <p:cNvGraphicFramePr>
            <a:graphicFrameLocks/>
          </p:cNvGraphicFramePr>
          <p:nvPr userDrawn="1">
            <p:extLst>
              <p:ext uri="{D42A27DB-BD31-4B8C-83A1-F6EECF244321}">
                <p14:modId xmlns:p14="http://schemas.microsoft.com/office/powerpoint/2010/main" val="3232480834"/>
              </p:ext>
            </p:extLst>
          </p:nvPr>
        </p:nvGraphicFramePr>
        <p:xfrm>
          <a:off x="94478" y="1864019"/>
          <a:ext cx="1882775" cy="1358514"/>
        </p:xfrm>
        <a:graphic>
          <a:graphicData uri="http://schemas.openxmlformats.org/drawingml/2006/table">
            <a:tbl>
              <a:tblPr firstRow="1" bandRow="1">
                <a:tableStyleId>{5C22544A-7EE6-4342-B048-85BDC9FD1C3A}</a:tableStyleId>
              </a:tblPr>
              <a:tblGrid>
                <a:gridCol w="1882775">
                  <a:extLst>
                    <a:ext uri="{9D8B030D-6E8A-4147-A177-3AD203B41FA5}">
                      <a16:colId xmlns:a16="http://schemas.microsoft.com/office/drawing/2014/main" val="212277740"/>
                    </a:ext>
                  </a:extLst>
                </a:gridCol>
              </a:tblGrid>
              <a:tr h="452838">
                <a:tc>
                  <a:txBody>
                    <a:bodyPr/>
                    <a:lstStyle/>
                    <a:p>
                      <a:pPr algn="r"/>
                      <a:r>
                        <a:rPr lang="en-GB" b="1" dirty="0">
                          <a:solidFill>
                            <a:schemeClr val="tx1"/>
                          </a:solidFill>
                        </a:rPr>
                        <a:t>Low FAS</a:t>
                      </a:r>
                    </a:p>
                  </a:txBody>
                  <a:tcPr>
                    <a:lnL w="12700" cmpd="sng">
                      <a:noFill/>
                    </a:lnL>
                    <a:lnR w="12700" cap="flat" cmpd="sng" algn="ctr">
                      <a:solidFill>
                        <a:schemeClr val="accent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42020022"/>
                  </a:ext>
                </a:extLst>
              </a:tr>
              <a:tr h="452838">
                <a:tc>
                  <a:txBody>
                    <a:bodyPr/>
                    <a:lstStyle/>
                    <a:p>
                      <a:pPr algn="r"/>
                      <a:r>
                        <a:rPr lang="en-GB" b="1" dirty="0">
                          <a:solidFill>
                            <a:schemeClr val="tx1"/>
                          </a:solidFill>
                        </a:rPr>
                        <a:t>Med FAS</a:t>
                      </a:r>
                    </a:p>
                  </a:txBody>
                  <a:tcPr>
                    <a:lnL w="12700" cmpd="sng">
                      <a:noFill/>
                    </a:lnL>
                    <a:lnR w="12700" cap="flat" cmpd="sng" algn="ctr">
                      <a:solidFill>
                        <a:schemeClr val="accent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7371948"/>
                  </a:ext>
                </a:extLst>
              </a:tr>
              <a:tr h="452838">
                <a:tc>
                  <a:txBody>
                    <a:bodyPr/>
                    <a:lstStyle/>
                    <a:p>
                      <a:pPr algn="r"/>
                      <a:r>
                        <a:rPr lang="en-GB" b="1" dirty="0">
                          <a:solidFill>
                            <a:schemeClr val="tx1"/>
                          </a:solidFill>
                        </a:rPr>
                        <a:t>High FAS</a:t>
                      </a:r>
                    </a:p>
                  </a:txBody>
                  <a:tcPr>
                    <a:lnL w="12700" cmpd="sng">
                      <a:noFill/>
                    </a:lnL>
                    <a:lnR w="12700" cap="flat" cmpd="sng" algn="ctr">
                      <a:solidFill>
                        <a:schemeClr val="accent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55031778"/>
                  </a:ext>
                </a:extLst>
              </a:tr>
            </a:tbl>
          </a:graphicData>
        </a:graphic>
      </p:graphicFrame>
      <p:sp>
        <p:nvSpPr>
          <p:cNvPr id="13" name="TextBox 12">
            <a:extLst>
              <a:ext uri="{FF2B5EF4-FFF2-40B4-BE49-F238E27FC236}">
                <a16:creationId xmlns:a16="http://schemas.microsoft.com/office/drawing/2014/main" id="{596B6DC1-2CF3-ED0A-D7BD-3F9947B785F8}"/>
              </a:ext>
            </a:extLst>
          </p:cNvPr>
          <p:cNvSpPr txBox="1"/>
          <p:nvPr userDrawn="1"/>
        </p:nvSpPr>
        <p:spPr>
          <a:xfrm rot="16200000">
            <a:off x="-32988" y="2291972"/>
            <a:ext cx="1400955" cy="461665"/>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BD1622"/>
                </a:solidFill>
                <a:effectLst/>
                <a:uLnTx/>
                <a:uFillTx/>
                <a:latin typeface="Calibri" panose="020F0502020204030204"/>
                <a:ea typeface="+mn-ea"/>
                <a:cs typeface="+mn-cs"/>
              </a:rPr>
              <a:t>Year 3-6</a:t>
            </a:r>
          </a:p>
        </p:txBody>
      </p:sp>
      <p:cxnSp>
        <p:nvCxnSpPr>
          <p:cNvPr id="15" name="Straight Arrow Connector 14">
            <a:extLst>
              <a:ext uri="{FF2B5EF4-FFF2-40B4-BE49-F238E27FC236}">
                <a16:creationId xmlns:a16="http://schemas.microsoft.com/office/drawing/2014/main" id="{152F1EFA-7023-C333-701D-6310343A4BF4}"/>
              </a:ext>
            </a:extLst>
          </p:cNvPr>
          <p:cNvCxnSpPr>
            <a:cxnSpLocks/>
          </p:cNvCxnSpPr>
          <p:nvPr userDrawn="1"/>
        </p:nvCxnSpPr>
        <p:spPr>
          <a:xfrm>
            <a:off x="1977252" y="3533231"/>
            <a:ext cx="9229180"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7882160-5FCD-D8C6-9A61-AE3C4B06160A}"/>
              </a:ext>
            </a:extLst>
          </p:cNvPr>
          <p:cNvCxnSpPr/>
          <p:nvPr userDrawn="1"/>
        </p:nvCxnSpPr>
        <p:spPr>
          <a:xfrm>
            <a:off x="4805632" y="3533231"/>
            <a:ext cx="3420093" cy="0"/>
          </a:xfrm>
          <a:prstGeom prst="line">
            <a:avLst/>
          </a:prstGeom>
          <a:ln w="3810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F42FC33D-8193-E7A8-1CCF-D5F65A9B8FB8}"/>
              </a:ext>
            </a:extLst>
          </p:cNvPr>
          <p:cNvSpPr txBox="1"/>
          <p:nvPr userDrawn="1"/>
        </p:nvSpPr>
        <p:spPr>
          <a:xfrm>
            <a:off x="1977252" y="3533231"/>
            <a:ext cx="272988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84043"/>
                </a:solidFill>
                <a:effectLst/>
                <a:uLnTx/>
                <a:uFillTx/>
                <a:latin typeface="Calibri" panose="020F0502020204030204"/>
                <a:ea typeface="+mn-ea"/>
                <a:cs typeface="+mn-cs"/>
              </a:rPr>
              <a:t>Lower levels of activity</a:t>
            </a:r>
          </a:p>
        </p:txBody>
      </p:sp>
      <p:sp>
        <p:nvSpPr>
          <p:cNvPr id="18" name="TextBox 17">
            <a:extLst>
              <a:ext uri="{FF2B5EF4-FFF2-40B4-BE49-F238E27FC236}">
                <a16:creationId xmlns:a16="http://schemas.microsoft.com/office/drawing/2014/main" id="{56C7EE55-E626-4D59-F9D0-82C16BC049A4}"/>
              </a:ext>
            </a:extLst>
          </p:cNvPr>
          <p:cNvSpPr txBox="1"/>
          <p:nvPr userDrawn="1"/>
        </p:nvSpPr>
        <p:spPr>
          <a:xfrm>
            <a:off x="8324225" y="3532450"/>
            <a:ext cx="2882207" cy="369332"/>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84043"/>
                </a:solidFill>
                <a:effectLst/>
                <a:uLnTx/>
                <a:uFillTx/>
                <a:latin typeface="Calibri" panose="020F0502020204030204"/>
                <a:ea typeface="+mn-ea"/>
                <a:cs typeface="+mn-cs"/>
              </a:rPr>
              <a:t>Higher levels of activity</a:t>
            </a:r>
          </a:p>
        </p:txBody>
      </p:sp>
      <p:sp>
        <p:nvSpPr>
          <p:cNvPr id="19" name="TextBox 18">
            <a:extLst>
              <a:ext uri="{FF2B5EF4-FFF2-40B4-BE49-F238E27FC236}">
                <a16:creationId xmlns:a16="http://schemas.microsoft.com/office/drawing/2014/main" id="{58954A8D-7D79-29E9-E96C-DF65CFC6F93F}"/>
              </a:ext>
            </a:extLst>
          </p:cNvPr>
          <p:cNvSpPr txBox="1"/>
          <p:nvPr userDrawn="1"/>
        </p:nvSpPr>
        <p:spPr>
          <a:xfrm rot="16200000">
            <a:off x="-32988" y="4515911"/>
            <a:ext cx="1400955" cy="461665"/>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BD1622"/>
                </a:solidFill>
                <a:effectLst/>
                <a:uLnTx/>
                <a:uFillTx/>
                <a:latin typeface="Calibri" panose="020F0502020204030204"/>
                <a:ea typeface="+mn-ea"/>
                <a:cs typeface="+mn-cs"/>
              </a:rPr>
              <a:t>Year 7-11</a:t>
            </a:r>
          </a:p>
        </p:txBody>
      </p:sp>
      <p:graphicFrame>
        <p:nvGraphicFramePr>
          <p:cNvPr id="21" name="Table 12">
            <a:extLst>
              <a:ext uri="{FF2B5EF4-FFF2-40B4-BE49-F238E27FC236}">
                <a16:creationId xmlns:a16="http://schemas.microsoft.com/office/drawing/2014/main" id="{DF7D5202-BCCA-2E0D-AECA-187BDAE4AD44}"/>
              </a:ext>
            </a:extLst>
          </p:cNvPr>
          <p:cNvGraphicFramePr>
            <a:graphicFrameLocks/>
          </p:cNvGraphicFramePr>
          <p:nvPr userDrawn="1">
            <p:extLst>
              <p:ext uri="{D42A27DB-BD31-4B8C-83A1-F6EECF244321}">
                <p14:modId xmlns:p14="http://schemas.microsoft.com/office/powerpoint/2010/main" val="4037553773"/>
              </p:ext>
            </p:extLst>
          </p:nvPr>
        </p:nvGraphicFramePr>
        <p:xfrm>
          <a:off x="621147" y="4087209"/>
          <a:ext cx="1356105" cy="1358514"/>
        </p:xfrm>
        <a:graphic>
          <a:graphicData uri="http://schemas.openxmlformats.org/drawingml/2006/table">
            <a:tbl>
              <a:tblPr firstRow="1" bandRow="1">
                <a:tableStyleId>{5C22544A-7EE6-4342-B048-85BDC9FD1C3A}</a:tableStyleId>
              </a:tblPr>
              <a:tblGrid>
                <a:gridCol w="1356105">
                  <a:extLst>
                    <a:ext uri="{9D8B030D-6E8A-4147-A177-3AD203B41FA5}">
                      <a16:colId xmlns:a16="http://schemas.microsoft.com/office/drawing/2014/main" val="212277740"/>
                    </a:ext>
                  </a:extLst>
                </a:gridCol>
              </a:tblGrid>
              <a:tr h="452838">
                <a:tc>
                  <a:txBody>
                    <a:bodyPr/>
                    <a:lstStyle/>
                    <a:p>
                      <a:pPr algn="r"/>
                      <a:r>
                        <a:rPr lang="en-GB" b="1" dirty="0">
                          <a:solidFill>
                            <a:schemeClr val="tx1"/>
                          </a:solidFill>
                        </a:rPr>
                        <a:t>Low FAS</a:t>
                      </a:r>
                    </a:p>
                  </a:txBody>
                  <a:tcPr>
                    <a:lnL w="12700" cmpd="sng">
                      <a:noFill/>
                    </a:lnL>
                    <a:lnR w="12700" cap="flat" cmpd="sng" algn="ctr">
                      <a:solidFill>
                        <a:schemeClr val="accent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42020022"/>
                  </a:ext>
                </a:extLst>
              </a:tr>
              <a:tr h="452838">
                <a:tc>
                  <a:txBody>
                    <a:bodyPr/>
                    <a:lstStyle/>
                    <a:p>
                      <a:pPr algn="r"/>
                      <a:r>
                        <a:rPr lang="en-GB" b="1" dirty="0">
                          <a:solidFill>
                            <a:schemeClr val="tx1"/>
                          </a:solidFill>
                        </a:rPr>
                        <a:t>Med FAS</a:t>
                      </a:r>
                    </a:p>
                  </a:txBody>
                  <a:tcPr>
                    <a:lnL w="12700" cmpd="sng">
                      <a:noFill/>
                    </a:lnL>
                    <a:lnR w="12700" cap="flat" cmpd="sng" algn="ctr">
                      <a:solidFill>
                        <a:schemeClr val="accent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7371948"/>
                  </a:ext>
                </a:extLst>
              </a:tr>
              <a:tr h="452838">
                <a:tc>
                  <a:txBody>
                    <a:bodyPr/>
                    <a:lstStyle/>
                    <a:p>
                      <a:pPr algn="r"/>
                      <a:r>
                        <a:rPr lang="en-GB" b="1" dirty="0">
                          <a:solidFill>
                            <a:schemeClr val="tx1"/>
                          </a:solidFill>
                        </a:rPr>
                        <a:t>High FAS</a:t>
                      </a:r>
                    </a:p>
                  </a:txBody>
                  <a:tcPr>
                    <a:lnL w="12700" cmpd="sng">
                      <a:noFill/>
                    </a:lnL>
                    <a:lnR w="12700" cap="flat" cmpd="sng" algn="ctr">
                      <a:solidFill>
                        <a:schemeClr val="accent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55031778"/>
                  </a:ext>
                </a:extLst>
              </a:tr>
            </a:tbl>
          </a:graphicData>
        </a:graphic>
      </p:graphicFrame>
      <p:sp>
        <p:nvSpPr>
          <p:cNvPr id="23" name="Chart Placeholder 2">
            <a:extLst>
              <a:ext uri="{FF2B5EF4-FFF2-40B4-BE49-F238E27FC236}">
                <a16:creationId xmlns:a16="http://schemas.microsoft.com/office/drawing/2014/main" id="{677AF04D-1A07-032A-2EC7-29AD561C173F}"/>
              </a:ext>
            </a:extLst>
          </p:cNvPr>
          <p:cNvSpPr>
            <a:spLocks noGrp="1"/>
          </p:cNvSpPr>
          <p:nvPr>
            <p:ph type="chart" sz="quarter" idx="17"/>
          </p:nvPr>
        </p:nvSpPr>
        <p:spPr>
          <a:xfrm>
            <a:off x="1977252" y="1740356"/>
            <a:ext cx="9189989" cy="1582022"/>
          </a:xfrm>
        </p:spPr>
        <p:txBody>
          <a:bodyPr/>
          <a:lstStyle/>
          <a:p>
            <a:endParaRPr lang="en-GB"/>
          </a:p>
        </p:txBody>
      </p:sp>
      <p:sp>
        <p:nvSpPr>
          <p:cNvPr id="24" name="Chart Placeholder 2">
            <a:extLst>
              <a:ext uri="{FF2B5EF4-FFF2-40B4-BE49-F238E27FC236}">
                <a16:creationId xmlns:a16="http://schemas.microsoft.com/office/drawing/2014/main" id="{5C088E70-760A-ABB9-0821-A05BA2475BAF}"/>
              </a:ext>
            </a:extLst>
          </p:cNvPr>
          <p:cNvSpPr>
            <a:spLocks noGrp="1"/>
          </p:cNvSpPr>
          <p:nvPr>
            <p:ph type="chart" sz="quarter" idx="18"/>
          </p:nvPr>
        </p:nvSpPr>
        <p:spPr>
          <a:xfrm>
            <a:off x="1977252" y="3990386"/>
            <a:ext cx="9189989" cy="1582022"/>
          </a:xfrm>
        </p:spPr>
        <p:txBody>
          <a:bodyPr/>
          <a:lstStyle/>
          <a:p>
            <a:endParaRPr lang="en-GB"/>
          </a:p>
        </p:txBody>
      </p:sp>
    </p:spTree>
    <p:extLst>
      <p:ext uri="{BB962C8B-B14F-4D97-AF65-F5344CB8AC3E}">
        <p14:creationId xmlns:p14="http://schemas.microsoft.com/office/powerpoint/2010/main" val="29427366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642CE-297C-E9D2-30CE-B686DF69B8E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F121C794-40F4-8249-0AF0-701E9D5D702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Tree>
    <p:extLst>
      <p:ext uri="{BB962C8B-B14F-4D97-AF65-F5344CB8AC3E}">
        <p14:creationId xmlns:p14="http://schemas.microsoft.com/office/powerpoint/2010/main" val="370399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950C5C36-DA7E-216B-C087-872F972D3BAA}"/>
              </a:ext>
            </a:extLst>
          </p:cNvPr>
          <p:cNvPicPr>
            <a:picLocks noChangeAspect="1"/>
          </p:cNvPicPr>
          <p:nvPr userDrawn="1"/>
        </p:nvPicPr>
        <p:blipFill rotWithShape="1">
          <a:blip r:embed="rId2">
            <a:alphaModFix amt="19000"/>
            <a:extLst>
              <a:ext uri="{28A0092B-C50C-407E-A947-70E740481C1C}">
                <a14:useLocalDpi xmlns:a14="http://schemas.microsoft.com/office/drawing/2010/main" val="0"/>
              </a:ext>
            </a:extLst>
          </a:blip>
          <a:srcRect l="23480" t="15042" r="22088" b="64074"/>
          <a:stretch/>
        </p:blipFill>
        <p:spPr>
          <a:xfrm>
            <a:off x="0" y="2506133"/>
            <a:ext cx="12192000" cy="4351867"/>
          </a:xfrm>
          <a:prstGeom prst="rect">
            <a:avLst/>
          </a:prstGeom>
        </p:spPr>
      </p:pic>
      <p:sp>
        <p:nvSpPr>
          <p:cNvPr id="4" name="Text Placeholder 7">
            <a:extLst>
              <a:ext uri="{FF2B5EF4-FFF2-40B4-BE49-F238E27FC236}">
                <a16:creationId xmlns:a16="http://schemas.microsoft.com/office/drawing/2014/main" id="{98398D64-D766-81A6-4747-2306168DE740}"/>
              </a:ext>
            </a:extLst>
          </p:cNvPr>
          <p:cNvSpPr>
            <a:spLocks noGrp="1"/>
          </p:cNvSpPr>
          <p:nvPr>
            <p:ph type="body" sz="quarter" idx="14" hasCustomPrompt="1"/>
          </p:nvPr>
        </p:nvSpPr>
        <p:spPr>
          <a:xfrm>
            <a:off x="131762" y="125994"/>
            <a:ext cx="11928476" cy="725488"/>
          </a:xfrm>
          <a:prstGeom prst="rect">
            <a:avLst/>
          </a:prstGeom>
        </p:spPr>
        <p:txBody>
          <a:bodyPr vert="horz" lIns="91440" tIns="45720" rIns="91440" bIns="45720" rtlCol="0">
            <a:noAutofit/>
          </a:bodyPr>
          <a:lstStyle>
            <a:lvl1pPr marL="0" indent="0">
              <a:buNone/>
              <a:defRPr lang="en-GB" sz="5400" dirty="0">
                <a:latin typeface="Angsana New" panose="02020603050405020304" pitchFamily="18" charset="-34"/>
                <a:cs typeface="Angsana New" panose="02020603050405020304" pitchFamily="18" charset="-34"/>
              </a:defRPr>
            </a:lvl1pPr>
          </a:lstStyle>
          <a:p>
            <a:pPr marL="228600" lvl="0" indent="-228600">
              <a:lnSpc>
                <a:spcPct val="70000"/>
              </a:lnSpc>
            </a:pPr>
            <a:r>
              <a:rPr lang="en-US" dirty="0"/>
              <a:t>Title</a:t>
            </a:r>
            <a:endParaRPr lang="en-GB" dirty="0"/>
          </a:p>
        </p:txBody>
      </p:sp>
    </p:spTree>
    <p:extLst>
      <p:ext uri="{BB962C8B-B14F-4D97-AF65-F5344CB8AC3E}">
        <p14:creationId xmlns:p14="http://schemas.microsoft.com/office/powerpoint/2010/main" val="9740024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2 charts everywhere">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8BCDCAF-010D-43DB-B407-B1B310AD2AEE}"/>
              </a:ext>
            </a:extLst>
          </p:cNvPr>
          <p:cNvSpPr>
            <a:spLocks noGrp="1"/>
          </p:cNvSpPr>
          <p:nvPr>
            <p:ph type="body" sz="quarter" idx="11" hasCustomPrompt="1"/>
          </p:nvPr>
        </p:nvSpPr>
        <p:spPr>
          <a:xfrm>
            <a:off x="205319" y="124067"/>
            <a:ext cx="10528746" cy="725455"/>
          </a:xfrm>
        </p:spPr>
        <p:txBody>
          <a:bodyPr>
            <a:noAutofit/>
          </a:bodyPr>
          <a:lstStyle>
            <a:lvl1pPr marL="0" indent="0">
              <a:buNone/>
              <a:defRPr sz="5400">
                <a:latin typeface="Angsana New" panose="020B0502040204020203" pitchFamily="18" charset="-34"/>
                <a:cs typeface="Angsana New" panose="020B0502040204020203" pitchFamily="18" charset="-34"/>
              </a:defRPr>
            </a:lvl1pPr>
          </a:lstStyle>
          <a:p>
            <a:pPr lvl="0"/>
            <a:r>
              <a:rPr lang="en-US" dirty="0"/>
              <a:t>Title</a:t>
            </a:r>
            <a:endParaRPr lang="en-GB" dirty="0"/>
          </a:p>
        </p:txBody>
      </p:sp>
      <p:sp>
        <p:nvSpPr>
          <p:cNvPr id="6" name="Chart Placeholder 2">
            <a:extLst>
              <a:ext uri="{FF2B5EF4-FFF2-40B4-BE49-F238E27FC236}">
                <a16:creationId xmlns:a16="http://schemas.microsoft.com/office/drawing/2014/main" id="{060E5EEA-2BDC-4C1D-9E35-F61F5E06FC49}"/>
              </a:ext>
            </a:extLst>
          </p:cNvPr>
          <p:cNvSpPr>
            <a:spLocks noGrp="1"/>
          </p:cNvSpPr>
          <p:nvPr>
            <p:ph type="chart" sz="quarter" idx="13"/>
          </p:nvPr>
        </p:nvSpPr>
        <p:spPr>
          <a:xfrm>
            <a:off x="7206742" y="5577089"/>
            <a:ext cx="4811695" cy="408347"/>
          </a:xfrm>
        </p:spPr>
        <p:txBody>
          <a:bodyPr/>
          <a:lstStyle/>
          <a:p>
            <a:endParaRPr lang="en-GB" dirty="0"/>
          </a:p>
        </p:txBody>
      </p:sp>
      <p:sp>
        <p:nvSpPr>
          <p:cNvPr id="21" name="Chart Placeholder 4">
            <a:extLst>
              <a:ext uri="{FF2B5EF4-FFF2-40B4-BE49-F238E27FC236}">
                <a16:creationId xmlns:a16="http://schemas.microsoft.com/office/drawing/2014/main" id="{F1BA3E4C-E1F7-4E25-8323-E2CDB8274DCB}"/>
              </a:ext>
            </a:extLst>
          </p:cNvPr>
          <p:cNvSpPr>
            <a:spLocks noGrp="1"/>
          </p:cNvSpPr>
          <p:nvPr>
            <p:ph type="chart" sz="quarter" idx="17"/>
          </p:nvPr>
        </p:nvSpPr>
        <p:spPr>
          <a:xfrm>
            <a:off x="3950578" y="1360655"/>
            <a:ext cx="3850675" cy="4058177"/>
          </a:xfrm>
        </p:spPr>
        <p:txBody>
          <a:bodyPr/>
          <a:lstStyle/>
          <a:p>
            <a:endParaRPr lang="en-GB"/>
          </a:p>
        </p:txBody>
      </p:sp>
      <p:sp>
        <p:nvSpPr>
          <p:cNvPr id="22" name="Chart Placeholder 4">
            <a:extLst>
              <a:ext uri="{FF2B5EF4-FFF2-40B4-BE49-F238E27FC236}">
                <a16:creationId xmlns:a16="http://schemas.microsoft.com/office/drawing/2014/main" id="{DB05556E-E2BB-4F96-A1BA-C07C010B2725}"/>
              </a:ext>
            </a:extLst>
          </p:cNvPr>
          <p:cNvSpPr>
            <a:spLocks noGrp="1"/>
          </p:cNvSpPr>
          <p:nvPr>
            <p:ph type="chart" sz="quarter" idx="18"/>
          </p:nvPr>
        </p:nvSpPr>
        <p:spPr>
          <a:xfrm>
            <a:off x="8195633" y="1360655"/>
            <a:ext cx="3822804" cy="4058177"/>
          </a:xfrm>
        </p:spPr>
        <p:txBody>
          <a:bodyPr/>
          <a:lstStyle/>
          <a:p>
            <a:endParaRPr lang="en-GB" dirty="0"/>
          </a:p>
        </p:txBody>
      </p:sp>
      <p:cxnSp>
        <p:nvCxnSpPr>
          <p:cNvPr id="23" name="Straight Connector 22">
            <a:extLst>
              <a:ext uri="{FF2B5EF4-FFF2-40B4-BE49-F238E27FC236}">
                <a16:creationId xmlns:a16="http://schemas.microsoft.com/office/drawing/2014/main" id="{EF7102F8-1928-43E2-BC4C-51C0739167B9}"/>
              </a:ext>
            </a:extLst>
          </p:cNvPr>
          <p:cNvCxnSpPr>
            <a:cxnSpLocks/>
          </p:cNvCxnSpPr>
          <p:nvPr userDrawn="1"/>
        </p:nvCxnSpPr>
        <p:spPr>
          <a:xfrm>
            <a:off x="8015006" y="1560118"/>
            <a:ext cx="0" cy="2938669"/>
          </a:xfrm>
          <a:prstGeom prst="line">
            <a:avLst/>
          </a:prstGeom>
          <a:ln w="19050">
            <a:solidFill>
              <a:schemeClr val="tx1">
                <a:lumMod val="20000"/>
                <a:lumOff val="80000"/>
              </a:schemeClr>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5234944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Text Placeholder 7">
            <a:extLst>
              <a:ext uri="{FF2B5EF4-FFF2-40B4-BE49-F238E27FC236}">
                <a16:creationId xmlns:a16="http://schemas.microsoft.com/office/drawing/2014/main" id="{C5280C55-E353-4410-B3F3-660C7A30AAA6}"/>
              </a:ext>
            </a:extLst>
          </p:cNvPr>
          <p:cNvSpPr>
            <a:spLocks noGrp="1"/>
          </p:cNvSpPr>
          <p:nvPr>
            <p:ph type="body" sz="quarter" idx="14" hasCustomPrompt="1"/>
          </p:nvPr>
        </p:nvSpPr>
        <p:spPr>
          <a:xfrm>
            <a:off x="131762" y="125994"/>
            <a:ext cx="11928476" cy="725488"/>
          </a:xfrm>
        </p:spPr>
        <p:txBody>
          <a:bodyPr vert="horz" lIns="91440" tIns="45720" rIns="91440" bIns="45720" rtlCol="0">
            <a:noAutofit/>
          </a:bodyPr>
          <a:lstStyle>
            <a:lvl1pPr marL="0" indent="0">
              <a:buNone/>
              <a:defRPr lang="en-GB" sz="5400" dirty="0">
                <a:latin typeface="Angsana New" panose="02020603050405020304" pitchFamily="18" charset="-34"/>
                <a:cs typeface="Angsana New" panose="02020603050405020304" pitchFamily="18" charset="-34"/>
              </a:defRPr>
            </a:lvl1pPr>
          </a:lstStyle>
          <a:p>
            <a:pPr marL="228600" lvl="0" indent="-228600">
              <a:lnSpc>
                <a:spcPct val="70000"/>
              </a:lnSpc>
            </a:pPr>
            <a:r>
              <a:rPr lang="en-US" dirty="0"/>
              <a:t>Title</a:t>
            </a:r>
            <a:endParaRPr lang="en-GB" dirty="0"/>
          </a:p>
        </p:txBody>
      </p:sp>
    </p:spTree>
    <p:extLst>
      <p:ext uri="{BB962C8B-B14F-4D97-AF65-F5344CB8AC3E}">
        <p14:creationId xmlns:p14="http://schemas.microsoft.com/office/powerpoint/2010/main" val="14133858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LA">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AB947F34-8F97-4D53-885D-116581186924}"/>
              </a:ext>
            </a:extLst>
          </p:cNvPr>
          <p:cNvSpPr>
            <a:spLocks noGrp="1"/>
          </p:cNvSpPr>
          <p:nvPr>
            <p:ph type="chart" sz="quarter" idx="10"/>
          </p:nvPr>
        </p:nvSpPr>
        <p:spPr>
          <a:xfrm>
            <a:off x="1131849" y="3339790"/>
            <a:ext cx="10270273" cy="2171518"/>
          </a:xfrm>
        </p:spPr>
        <p:txBody>
          <a:bodyPr/>
          <a:lstStyle/>
          <a:p>
            <a:endParaRPr lang="en-GB" dirty="0"/>
          </a:p>
        </p:txBody>
      </p:sp>
    </p:spTree>
    <p:extLst>
      <p:ext uri="{BB962C8B-B14F-4D97-AF65-F5344CB8AC3E}">
        <p14:creationId xmlns:p14="http://schemas.microsoft.com/office/powerpoint/2010/main" val="32222056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5" name="Text Placeholder 7">
            <a:extLst>
              <a:ext uri="{FF2B5EF4-FFF2-40B4-BE49-F238E27FC236}">
                <a16:creationId xmlns:a16="http://schemas.microsoft.com/office/drawing/2014/main" id="{C5280C55-E353-4410-B3F3-660C7A30AAA6}"/>
              </a:ext>
            </a:extLst>
          </p:cNvPr>
          <p:cNvSpPr>
            <a:spLocks noGrp="1"/>
          </p:cNvSpPr>
          <p:nvPr>
            <p:ph type="body" sz="quarter" idx="14" hasCustomPrompt="1"/>
          </p:nvPr>
        </p:nvSpPr>
        <p:spPr>
          <a:xfrm>
            <a:off x="131762" y="125994"/>
            <a:ext cx="11928476" cy="725488"/>
          </a:xfrm>
        </p:spPr>
        <p:txBody>
          <a:bodyPr vert="horz" lIns="91440" tIns="45720" rIns="91440" bIns="45720" rtlCol="0">
            <a:noAutofit/>
          </a:bodyPr>
          <a:lstStyle>
            <a:lvl1pPr marL="0" indent="0">
              <a:buNone/>
              <a:defRPr lang="en-GB" sz="5400" dirty="0">
                <a:latin typeface="Angsana New" panose="02020603050405020304" pitchFamily="18" charset="-34"/>
                <a:cs typeface="Angsana New" panose="02020603050405020304" pitchFamily="18" charset="-34"/>
              </a:defRPr>
            </a:lvl1pPr>
          </a:lstStyle>
          <a:p>
            <a:pPr marL="228600" lvl="0" indent="-228600">
              <a:lnSpc>
                <a:spcPct val="70000"/>
              </a:lnSpc>
            </a:pPr>
            <a:r>
              <a:rPr lang="en-US" dirty="0"/>
              <a:t>Title</a:t>
            </a:r>
            <a:endParaRPr lang="en-GB" dirty="0"/>
          </a:p>
        </p:txBody>
      </p:sp>
      <p:sp>
        <p:nvSpPr>
          <p:cNvPr id="3" name="Chart Placeholder 2">
            <a:extLst>
              <a:ext uri="{FF2B5EF4-FFF2-40B4-BE49-F238E27FC236}">
                <a16:creationId xmlns:a16="http://schemas.microsoft.com/office/drawing/2014/main" id="{DEC81891-A38E-4212-A3DE-5B15A31D57F5}"/>
              </a:ext>
            </a:extLst>
          </p:cNvPr>
          <p:cNvSpPr>
            <a:spLocks noGrp="1"/>
          </p:cNvSpPr>
          <p:nvPr>
            <p:ph type="chart" sz="quarter" idx="17"/>
          </p:nvPr>
        </p:nvSpPr>
        <p:spPr>
          <a:xfrm>
            <a:off x="137565" y="1364057"/>
            <a:ext cx="11928476" cy="4456285"/>
          </a:xfrm>
        </p:spPr>
        <p:txBody>
          <a:bodyPr/>
          <a:lstStyle/>
          <a:p>
            <a:endParaRPr lang="en-GB"/>
          </a:p>
        </p:txBody>
      </p:sp>
    </p:spTree>
    <p:extLst>
      <p:ext uri="{BB962C8B-B14F-4D97-AF65-F5344CB8AC3E}">
        <p14:creationId xmlns:p14="http://schemas.microsoft.com/office/powerpoint/2010/main" val="18868544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2 charts everywhere">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8BCDCAF-010D-43DB-B407-B1B310AD2AEE}"/>
              </a:ext>
            </a:extLst>
          </p:cNvPr>
          <p:cNvSpPr>
            <a:spLocks noGrp="1"/>
          </p:cNvSpPr>
          <p:nvPr>
            <p:ph type="body" sz="quarter" idx="11" hasCustomPrompt="1"/>
          </p:nvPr>
        </p:nvSpPr>
        <p:spPr>
          <a:xfrm>
            <a:off x="205319" y="124067"/>
            <a:ext cx="10528746" cy="725455"/>
          </a:xfrm>
        </p:spPr>
        <p:txBody>
          <a:bodyPr>
            <a:noAutofit/>
          </a:bodyPr>
          <a:lstStyle>
            <a:lvl1pPr marL="0" indent="0">
              <a:buNone/>
              <a:defRPr sz="5400">
                <a:latin typeface="Angsana New" panose="020B0502040204020203" pitchFamily="18" charset="-34"/>
                <a:cs typeface="Angsana New" panose="020B0502040204020203" pitchFamily="18" charset="-34"/>
              </a:defRPr>
            </a:lvl1pPr>
          </a:lstStyle>
          <a:p>
            <a:pPr lvl="0"/>
            <a:r>
              <a:rPr lang="en-US" dirty="0"/>
              <a:t>Title</a:t>
            </a:r>
            <a:endParaRPr lang="en-GB" dirty="0"/>
          </a:p>
        </p:txBody>
      </p:sp>
      <p:sp>
        <p:nvSpPr>
          <p:cNvPr id="21" name="Chart Placeholder 4">
            <a:extLst>
              <a:ext uri="{FF2B5EF4-FFF2-40B4-BE49-F238E27FC236}">
                <a16:creationId xmlns:a16="http://schemas.microsoft.com/office/drawing/2014/main" id="{F1BA3E4C-E1F7-4E25-8323-E2CDB8274DCB}"/>
              </a:ext>
            </a:extLst>
          </p:cNvPr>
          <p:cNvSpPr>
            <a:spLocks noGrp="1"/>
          </p:cNvSpPr>
          <p:nvPr>
            <p:ph type="chart" sz="quarter" idx="17"/>
          </p:nvPr>
        </p:nvSpPr>
        <p:spPr>
          <a:xfrm>
            <a:off x="399667" y="1360655"/>
            <a:ext cx="3944270" cy="4058177"/>
          </a:xfrm>
        </p:spPr>
        <p:txBody>
          <a:bodyPr/>
          <a:lstStyle/>
          <a:p>
            <a:endParaRPr lang="en-GB"/>
          </a:p>
        </p:txBody>
      </p:sp>
      <p:cxnSp>
        <p:nvCxnSpPr>
          <p:cNvPr id="23" name="Straight Connector 22">
            <a:extLst>
              <a:ext uri="{FF2B5EF4-FFF2-40B4-BE49-F238E27FC236}">
                <a16:creationId xmlns:a16="http://schemas.microsoft.com/office/drawing/2014/main" id="{EF7102F8-1928-43E2-BC4C-51C0739167B9}"/>
              </a:ext>
            </a:extLst>
          </p:cNvPr>
          <p:cNvCxnSpPr>
            <a:cxnSpLocks/>
          </p:cNvCxnSpPr>
          <p:nvPr userDrawn="1"/>
        </p:nvCxnSpPr>
        <p:spPr>
          <a:xfrm>
            <a:off x="4563612" y="1771015"/>
            <a:ext cx="0" cy="2938669"/>
          </a:xfrm>
          <a:prstGeom prst="line">
            <a:avLst/>
          </a:prstGeom>
          <a:ln w="19050">
            <a:solidFill>
              <a:schemeClr val="tx1">
                <a:lumMod val="20000"/>
                <a:lumOff val="80000"/>
              </a:schemeClr>
            </a:solidFill>
          </a:ln>
        </p:spPr>
        <p:style>
          <a:lnRef idx="1">
            <a:schemeClr val="accent6"/>
          </a:lnRef>
          <a:fillRef idx="0">
            <a:schemeClr val="accent6"/>
          </a:fillRef>
          <a:effectRef idx="0">
            <a:schemeClr val="accent6"/>
          </a:effectRef>
          <a:fontRef idx="minor">
            <a:schemeClr val="tx1"/>
          </a:fontRef>
        </p:style>
      </p:cxnSp>
      <p:sp>
        <p:nvSpPr>
          <p:cNvPr id="2" name="Chart Placeholder 4">
            <a:extLst>
              <a:ext uri="{FF2B5EF4-FFF2-40B4-BE49-F238E27FC236}">
                <a16:creationId xmlns:a16="http://schemas.microsoft.com/office/drawing/2014/main" id="{DF76BA85-6061-BB0A-630B-28CF704CE185}"/>
              </a:ext>
            </a:extLst>
          </p:cNvPr>
          <p:cNvSpPr>
            <a:spLocks noGrp="1"/>
          </p:cNvSpPr>
          <p:nvPr>
            <p:ph type="chart" sz="quarter" idx="18"/>
          </p:nvPr>
        </p:nvSpPr>
        <p:spPr>
          <a:xfrm>
            <a:off x="4752921" y="1360654"/>
            <a:ext cx="3944270" cy="4058177"/>
          </a:xfrm>
        </p:spPr>
        <p:txBody>
          <a:bodyPr/>
          <a:lstStyle/>
          <a:p>
            <a:endParaRPr lang="en-GB"/>
          </a:p>
        </p:txBody>
      </p:sp>
      <p:sp>
        <p:nvSpPr>
          <p:cNvPr id="3" name="Chart Placeholder 2">
            <a:extLst>
              <a:ext uri="{FF2B5EF4-FFF2-40B4-BE49-F238E27FC236}">
                <a16:creationId xmlns:a16="http://schemas.microsoft.com/office/drawing/2014/main" id="{702421FE-C637-F2AE-4847-49CE35D2841F}"/>
              </a:ext>
            </a:extLst>
          </p:cNvPr>
          <p:cNvSpPr>
            <a:spLocks noGrp="1"/>
          </p:cNvSpPr>
          <p:nvPr>
            <p:ph type="chart" sz="quarter" idx="13"/>
          </p:nvPr>
        </p:nvSpPr>
        <p:spPr>
          <a:xfrm>
            <a:off x="399667" y="5593038"/>
            <a:ext cx="4811695" cy="408347"/>
          </a:xfrm>
        </p:spPr>
        <p:txBody>
          <a:bodyPr/>
          <a:lstStyle/>
          <a:p>
            <a:endParaRPr lang="en-GB" dirty="0"/>
          </a:p>
        </p:txBody>
      </p:sp>
    </p:spTree>
    <p:extLst>
      <p:ext uri="{BB962C8B-B14F-4D97-AF65-F5344CB8AC3E}">
        <p14:creationId xmlns:p14="http://schemas.microsoft.com/office/powerpoint/2010/main" val="8916814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2 charts everywhere">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8BCDCAF-010D-43DB-B407-B1B310AD2AEE}"/>
              </a:ext>
            </a:extLst>
          </p:cNvPr>
          <p:cNvSpPr>
            <a:spLocks noGrp="1"/>
          </p:cNvSpPr>
          <p:nvPr>
            <p:ph type="body" sz="quarter" idx="11" hasCustomPrompt="1"/>
          </p:nvPr>
        </p:nvSpPr>
        <p:spPr>
          <a:xfrm>
            <a:off x="205319" y="124067"/>
            <a:ext cx="10528746" cy="725455"/>
          </a:xfrm>
        </p:spPr>
        <p:txBody>
          <a:bodyPr>
            <a:noAutofit/>
          </a:bodyPr>
          <a:lstStyle>
            <a:lvl1pPr marL="0" indent="0">
              <a:buNone/>
              <a:defRPr sz="5400">
                <a:latin typeface="Angsana New" panose="020B0502040204020203" pitchFamily="18" charset="-34"/>
                <a:cs typeface="Angsana New" panose="020B0502040204020203" pitchFamily="18" charset="-34"/>
              </a:defRPr>
            </a:lvl1pPr>
          </a:lstStyle>
          <a:p>
            <a:pPr lvl="0"/>
            <a:r>
              <a:rPr lang="en-US" dirty="0"/>
              <a:t>Title</a:t>
            </a:r>
            <a:endParaRPr lang="en-GB" dirty="0"/>
          </a:p>
        </p:txBody>
      </p:sp>
      <p:sp>
        <p:nvSpPr>
          <p:cNvPr id="6" name="Chart Placeholder 2">
            <a:extLst>
              <a:ext uri="{FF2B5EF4-FFF2-40B4-BE49-F238E27FC236}">
                <a16:creationId xmlns:a16="http://schemas.microsoft.com/office/drawing/2014/main" id="{060E5EEA-2BDC-4C1D-9E35-F61F5E06FC49}"/>
              </a:ext>
            </a:extLst>
          </p:cNvPr>
          <p:cNvSpPr>
            <a:spLocks noGrp="1"/>
          </p:cNvSpPr>
          <p:nvPr>
            <p:ph type="chart" sz="quarter" idx="13"/>
          </p:nvPr>
        </p:nvSpPr>
        <p:spPr>
          <a:xfrm>
            <a:off x="3977196" y="5497345"/>
            <a:ext cx="4811695" cy="408347"/>
          </a:xfrm>
        </p:spPr>
        <p:txBody>
          <a:bodyPr/>
          <a:lstStyle/>
          <a:p>
            <a:endParaRPr lang="en-GB" dirty="0"/>
          </a:p>
        </p:txBody>
      </p:sp>
      <p:sp>
        <p:nvSpPr>
          <p:cNvPr id="21" name="Chart Placeholder 4">
            <a:extLst>
              <a:ext uri="{FF2B5EF4-FFF2-40B4-BE49-F238E27FC236}">
                <a16:creationId xmlns:a16="http://schemas.microsoft.com/office/drawing/2014/main" id="{F1BA3E4C-E1F7-4E25-8323-E2CDB8274DCB}"/>
              </a:ext>
            </a:extLst>
          </p:cNvPr>
          <p:cNvSpPr>
            <a:spLocks noGrp="1"/>
          </p:cNvSpPr>
          <p:nvPr>
            <p:ph type="chart" sz="quarter" idx="17"/>
          </p:nvPr>
        </p:nvSpPr>
        <p:spPr>
          <a:xfrm>
            <a:off x="704470" y="1360655"/>
            <a:ext cx="5543176" cy="4058177"/>
          </a:xfrm>
        </p:spPr>
        <p:txBody>
          <a:bodyPr/>
          <a:lstStyle/>
          <a:p>
            <a:endParaRPr lang="en-GB"/>
          </a:p>
        </p:txBody>
      </p:sp>
      <p:sp>
        <p:nvSpPr>
          <p:cNvPr id="22" name="Chart Placeholder 4">
            <a:extLst>
              <a:ext uri="{FF2B5EF4-FFF2-40B4-BE49-F238E27FC236}">
                <a16:creationId xmlns:a16="http://schemas.microsoft.com/office/drawing/2014/main" id="{DB05556E-E2BB-4F96-A1BA-C07C010B2725}"/>
              </a:ext>
            </a:extLst>
          </p:cNvPr>
          <p:cNvSpPr>
            <a:spLocks noGrp="1"/>
          </p:cNvSpPr>
          <p:nvPr>
            <p:ph type="chart" sz="quarter" idx="18"/>
          </p:nvPr>
        </p:nvSpPr>
        <p:spPr>
          <a:xfrm>
            <a:off x="6515382" y="1360655"/>
            <a:ext cx="5503055" cy="4058177"/>
          </a:xfrm>
        </p:spPr>
        <p:txBody>
          <a:bodyPr/>
          <a:lstStyle/>
          <a:p>
            <a:endParaRPr lang="en-GB" dirty="0"/>
          </a:p>
        </p:txBody>
      </p:sp>
      <p:cxnSp>
        <p:nvCxnSpPr>
          <p:cNvPr id="23" name="Straight Connector 22">
            <a:extLst>
              <a:ext uri="{FF2B5EF4-FFF2-40B4-BE49-F238E27FC236}">
                <a16:creationId xmlns:a16="http://schemas.microsoft.com/office/drawing/2014/main" id="{EF7102F8-1928-43E2-BC4C-51C0739167B9}"/>
              </a:ext>
            </a:extLst>
          </p:cNvPr>
          <p:cNvCxnSpPr>
            <a:cxnSpLocks/>
          </p:cNvCxnSpPr>
          <p:nvPr userDrawn="1"/>
        </p:nvCxnSpPr>
        <p:spPr>
          <a:xfrm>
            <a:off x="6381514" y="1560118"/>
            <a:ext cx="0" cy="2938669"/>
          </a:xfrm>
          <a:prstGeom prst="line">
            <a:avLst/>
          </a:prstGeom>
          <a:ln w="19050">
            <a:solidFill>
              <a:schemeClr val="tx1">
                <a:lumMod val="20000"/>
                <a:lumOff val="80000"/>
              </a:schemeClr>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6175638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2 charts everywhere">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8BCDCAF-010D-43DB-B407-B1B310AD2AEE}"/>
              </a:ext>
            </a:extLst>
          </p:cNvPr>
          <p:cNvSpPr>
            <a:spLocks noGrp="1"/>
          </p:cNvSpPr>
          <p:nvPr>
            <p:ph type="body" sz="quarter" idx="11" hasCustomPrompt="1"/>
          </p:nvPr>
        </p:nvSpPr>
        <p:spPr>
          <a:xfrm>
            <a:off x="205319" y="124067"/>
            <a:ext cx="10654870" cy="725455"/>
          </a:xfrm>
        </p:spPr>
        <p:txBody>
          <a:bodyPr>
            <a:noAutofit/>
          </a:bodyPr>
          <a:lstStyle>
            <a:lvl1pPr marL="0" indent="0">
              <a:buNone/>
              <a:defRPr sz="5400">
                <a:latin typeface="Angsana New" panose="020B0502040204020203" pitchFamily="18" charset="-34"/>
                <a:cs typeface="Angsana New" panose="020B0502040204020203" pitchFamily="18" charset="-34"/>
              </a:defRPr>
            </a:lvl1pPr>
          </a:lstStyle>
          <a:p>
            <a:pPr lvl="0"/>
            <a:r>
              <a:rPr lang="en-US" dirty="0"/>
              <a:t>Title</a:t>
            </a:r>
            <a:endParaRPr lang="en-GB" dirty="0"/>
          </a:p>
        </p:txBody>
      </p:sp>
      <p:sp>
        <p:nvSpPr>
          <p:cNvPr id="6" name="Chart Placeholder 2">
            <a:extLst>
              <a:ext uri="{FF2B5EF4-FFF2-40B4-BE49-F238E27FC236}">
                <a16:creationId xmlns:a16="http://schemas.microsoft.com/office/drawing/2014/main" id="{060E5EEA-2BDC-4C1D-9E35-F61F5E06FC49}"/>
              </a:ext>
            </a:extLst>
          </p:cNvPr>
          <p:cNvSpPr>
            <a:spLocks noGrp="1"/>
          </p:cNvSpPr>
          <p:nvPr>
            <p:ph type="chart" sz="quarter" idx="13"/>
          </p:nvPr>
        </p:nvSpPr>
        <p:spPr>
          <a:xfrm>
            <a:off x="3218191" y="5453960"/>
            <a:ext cx="5834302" cy="408347"/>
          </a:xfrm>
        </p:spPr>
        <p:txBody>
          <a:bodyPr/>
          <a:lstStyle/>
          <a:p>
            <a:endParaRPr lang="en-GB" dirty="0"/>
          </a:p>
        </p:txBody>
      </p:sp>
      <p:sp>
        <p:nvSpPr>
          <p:cNvPr id="14" name="Text Placeholder 17">
            <a:extLst>
              <a:ext uri="{FF2B5EF4-FFF2-40B4-BE49-F238E27FC236}">
                <a16:creationId xmlns:a16="http://schemas.microsoft.com/office/drawing/2014/main" id="{D79ED8E7-2058-478D-93A1-8D356432A7E5}"/>
              </a:ext>
            </a:extLst>
          </p:cNvPr>
          <p:cNvSpPr>
            <a:spLocks noGrp="1"/>
          </p:cNvSpPr>
          <p:nvPr>
            <p:ph type="body" sz="quarter" idx="16"/>
          </p:nvPr>
        </p:nvSpPr>
        <p:spPr>
          <a:xfrm>
            <a:off x="3429516" y="6276733"/>
            <a:ext cx="5799543" cy="310137"/>
          </a:xfrm>
        </p:spPr>
        <p:txBody>
          <a:bodyPr>
            <a:noAutofit/>
          </a:bodyPr>
          <a:lstStyle>
            <a:lvl1pPr marL="0" indent="0">
              <a:buFont typeface="Arial" panose="020B0604020202020204" pitchFamily="34" charset="0"/>
              <a:buNone/>
              <a:defRPr sz="1100">
                <a:solidFill>
                  <a:schemeClr val="bg1"/>
                </a:solidFill>
              </a:defRPr>
            </a:lvl1pPr>
            <a:lvl2pPr marL="457200" indent="0">
              <a:buNone/>
              <a:defRPr sz="1100">
                <a:solidFill>
                  <a:schemeClr val="bg1"/>
                </a:solidFill>
              </a:defRPr>
            </a:lvl2pPr>
            <a:lvl3pPr>
              <a:defRPr sz="1100">
                <a:solidFill>
                  <a:schemeClr val="bg1"/>
                </a:solidFill>
              </a:defRPr>
            </a:lvl3pPr>
            <a:lvl4pPr>
              <a:defRPr sz="1100">
                <a:solidFill>
                  <a:schemeClr val="bg1"/>
                </a:solidFill>
              </a:defRPr>
            </a:lvl4pPr>
            <a:lvl5pPr>
              <a:defRPr sz="1100">
                <a:solidFill>
                  <a:schemeClr val="bg1"/>
                </a:solidFill>
              </a:defRPr>
            </a:lvl5pPr>
          </a:lstStyle>
          <a:p>
            <a:pPr lvl="0"/>
            <a:r>
              <a:rPr lang="en-US" dirty="0"/>
              <a:t>Click to edit Master text styles</a:t>
            </a:r>
          </a:p>
        </p:txBody>
      </p:sp>
      <p:sp>
        <p:nvSpPr>
          <p:cNvPr id="21" name="Chart Placeholder 4">
            <a:extLst>
              <a:ext uri="{FF2B5EF4-FFF2-40B4-BE49-F238E27FC236}">
                <a16:creationId xmlns:a16="http://schemas.microsoft.com/office/drawing/2014/main" id="{F1BA3E4C-E1F7-4E25-8323-E2CDB8274DCB}"/>
              </a:ext>
            </a:extLst>
          </p:cNvPr>
          <p:cNvSpPr>
            <a:spLocks noGrp="1"/>
          </p:cNvSpPr>
          <p:nvPr>
            <p:ph type="chart" sz="quarter" idx="17"/>
          </p:nvPr>
        </p:nvSpPr>
        <p:spPr>
          <a:xfrm>
            <a:off x="205319" y="1081380"/>
            <a:ext cx="3867530" cy="4058177"/>
          </a:xfrm>
        </p:spPr>
        <p:txBody>
          <a:bodyPr/>
          <a:lstStyle/>
          <a:p>
            <a:endParaRPr lang="en-GB"/>
          </a:p>
        </p:txBody>
      </p:sp>
      <p:cxnSp>
        <p:nvCxnSpPr>
          <p:cNvPr id="23" name="Straight Connector 22">
            <a:extLst>
              <a:ext uri="{FF2B5EF4-FFF2-40B4-BE49-F238E27FC236}">
                <a16:creationId xmlns:a16="http://schemas.microsoft.com/office/drawing/2014/main" id="{EF7102F8-1928-43E2-BC4C-51C0739167B9}"/>
              </a:ext>
            </a:extLst>
          </p:cNvPr>
          <p:cNvCxnSpPr>
            <a:cxnSpLocks/>
          </p:cNvCxnSpPr>
          <p:nvPr userDrawn="1"/>
        </p:nvCxnSpPr>
        <p:spPr>
          <a:xfrm>
            <a:off x="4143652" y="1465525"/>
            <a:ext cx="0" cy="2938669"/>
          </a:xfrm>
          <a:prstGeom prst="line">
            <a:avLst/>
          </a:prstGeom>
          <a:ln w="19050">
            <a:solidFill>
              <a:schemeClr val="tx1">
                <a:lumMod val="20000"/>
                <a:lumOff val="80000"/>
              </a:schemeClr>
            </a:solidFill>
          </a:ln>
        </p:spPr>
        <p:style>
          <a:lnRef idx="1">
            <a:schemeClr val="accent6"/>
          </a:lnRef>
          <a:fillRef idx="0">
            <a:schemeClr val="accent6"/>
          </a:fillRef>
          <a:effectRef idx="0">
            <a:schemeClr val="accent6"/>
          </a:effectRef>
          <a:fontRef idx="minor">
            <a:schemeClr val="tx1"/>
          </a:fontRef>
        </p:style>
      </p:cxnSp>
      <p:sp>
        <p:nvSpPr>
          <p:cNvPr id="8" name="Chart Placeholder 4">
            <a:extLst>
              <a:ext uri="{FF2B5EF4-FFF2-40B4-BE49-F238E27FC236}">
                <a16:creationId xmlns:a16="http://schemas.microsoft.com/office/drawing/2014/main" id="{DFA04816-924C-4374-9CDD-FBDC16E7D987}"/>
              </a:ext>
            </a:extLst>
          </p:cNvPr>
          <p:cNvSpPr>
            <a:spLocks noGrp="1"/>
          </p:cNvSpPr>
          <p:nvPr>
            <p:ph type="chart" sz="quarter" idx="18"/>
          </p:nvPr>
        </p:nvSpPr>
        <p:spPr>
          <a:xfrm>
            <a:off x="4214456" y="1100072"/>
            <a:ext cx="3867530" cy="4058177"/>
          </a:xfrm>
        </p:spPr>
        <p:txBody>
          <a:bodyPr/>
          <a:lstStyle/>
          <a:p>
            <a:endParaRPr lang="en-GB"/>
          </a:p>
        </p:txBody>
      </p:sp>
      <p:cxnSp>
        <p:nvCxnSpPr>
          <p:cNvPr id="9" name="Straight Connector 8">
            <a:extLst>
              <a:ext uri="{FF2B5EF4-FFF2-40B4-BE49-F238E27FC236}">
                <a16:creationId xmlns:a16="http://schemas.microsoft.com/office/drawing/2014/main" id="{6374CAFE-69B1-4D06-AB5D-06BEA03C6561}"/>
              </a:ext>
            </a:extLst>
          </p:cNvPr>
          <p:cNvCxnSpPr>
            <a:cxnSpLocks/>
          </p:cNvCxnSpPr>
          <p:nvPr userDrawn="1"/>
        </p:nvCxnSpPr>
        <p:spPr>
          <a:xfrm>
            <a:off x="8152789" y="1484217"/>
            <a:ext cx="0" cy="2938669"/>
          </a:xfrm>
          <a:prstGeom prst="line">
            <a:avLst/>
          </a:prstGeom>
          <a:ln w="19050">
            <a:solidFill>
              <a:schemeClr val="tx1">
                <a:lumMod val="20000"/>
                <a:lumOff val="80000"/>
              </a:schemeClr>
            </a:solidFill>
          </a:ln>
        </p:spPr>
        <p:style>
          <a:lnRef idx="1">
            <a:schemeClr val="accent6"/>
          </a:lnRef>
          <a:fillRef idx="0">
            <a:schemeClr val="accent6"/>
          </a:fillRef>
          <a:effectRef idx="0">
            <a:schemeClr val="accent6"/>
          </a:effectRef>
          <a:fontRef idx="minor">
            <a:schemeClr val="tx1"/>
          </a:fontRef>
        </p:style>
      </p:cxnSp>
      <p:sp>
        <p:nvSpPr>
          <p:cNvPr id="10" name="Chart Placeholder 4">
            <a:extLst>
              <a:ext uri="{FF2B5EF4-FFF2-40B4-BE49-F238E27FC236}">
                <a16:creationId xmlns:a16="http://schemas.microsoft.com/office/drawing/2014/main" id="{96F66765-D1C9-42C4-8DE3-3CB093BA392F}"/>
              </a:ext>
            </a:extLst>
          </p:cNvPr>
          <p:cNvSpPr>
            <a:spLocks noGrp="1"/>
          </p:cNvSpPr>
          <p:nvPr>
            <p:ph type="chart" sz="quarter" idx="19"/>
          </p:nvPr>
        </p:nvSpPr>
        <p:spPr>
          <a:xfrm>
            <a:off x="8223593" y="1100072"/>
            <a:ext cx="3867530" cy="4058177"/>
          </a:xfrm>
        </p:spPr>
        <p:txBody>
          <a:bodyPr/>
          <a:lstStyle/>
          <a:p>
            <a:endParaRPr lang="en-GB"/>
          </a:p>
        </p:txBody>
      </p:sp>
    </p:spTree>
    <p:extLst>
      <p:ext uri="{BB962C8B-B14F-4D97-AF65-F5344CB8AC3E}">
        <p14:creationId xmlns:p14="http://schemas.microsoft.com/office/powerpoint/2010/main" val="18804501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8_2 charts everywhere">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8BCDCAF-010D-43DB-B407-B1B310AD2AEE}"/>
              </a:ext>
            </a:extLst>
          </p:cNvPr>
          <p:cNvSpPr>
            <a:spLocks noGrp="1"/>
          </p:cNvSpPr>
          <p:nvPr>
            <p:ph type="body" sz="quarter" idx="11" hasCustomPrompt="1"/>
          </p:nvPr>
        </p:nvSpPr>
        <p:spPr>
          <a:xfrm>
            <a:off x="205319" y="124067"/>
            <a:ext cx="10528746" cy="725455"/>
          </a:xfrm>
        </p:spPr>
        <p:txBody>
          <a:bodyPr>
            <a:noAutofit/>
          </a:bodyPr>
          <a:lstStyle>
            <a:lvl1pPr marL="0" indent="0">
              <a:lnSpc>
                <a:spcPct val="70000"/>
              </a:lnSpc>
              <a:buNone/>
              <a:defRPr sz="5400">
                <a:latin typeface="Angsana New" panose="020B0502040204020203" pitchFamily="18" charset="-34"/>
                <a:cs typeface="Angsana New" panose="020B0502040204020203" pitchFamily="18" charset="-34"/>
              </a:defRPr>
            </a:lvl1pPr>
          </a:lstStyle>
          <a:p>
            <a:pPr lvl="0"/>
            <a:r>
              <a:rPr lang="en-US" dirty="0"/>
              <a:t>Title</a:t>
            </a:r>
            <a:endParaRPr lang="en-GB" dirty="0"/>
          </a:p>
        </p:txBody>
      </p:sp>
      <p:sp>
        <p:nvSpPr>
          <p:cNvPr id="21" name="Chart Placeholder 4">
            <a:extLst>
              <a:ext uri="{FF2B5EF4-FFF2-40B4-BE49-F238E27FC236}">
                <a16:creationId xmlns:a16="http://schemas.microsoft.com/office/drawing/2014/main" id="{F1BA3E4C-E1F7-4E25-8323-E2CDB8274DCB}"/>
              </a:ext>
            </a:extLst>
          </p:cNvPr>
          <p:cNvSpPr>
            <a:spLocks noGrp="1"/>
          </p:cNvSpPr>
          <p:nvPr>
            <p:ph type="chart" sz="quarter" idx="17"/>
          </p:nvPr>
        </p:nvSpPr>
        <p:spPr>
          <a:xfrm>
            <a:off x="399667" y="1360654"/>
            <a:ext cx="8297524" cy="4058178"/>
          </a:xfrm>
        </p:spPr>
        <p:txBody>
          <a:bodyPr/>
          <a:lstStyle/>
          <a:p>
            <a:endParaRPr lang="en-GB"/>
          </a:p>
        </p:txBody>
      </p:sp>
    </p:spTree>
    <p:extLst>
      <p:ext uri="{BB962C8B-B14F-4D97-AF65-F5344CB8AC3E}">
        <p14:creationId xmlns:p14="http://schemas.microsoft.com/office/powerpoint/2010/main" val="11352335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3605BF1D-C7AC-4D83-852D-BFDB9F2EA120}"/>
              </a:ext>
            </a:extLst>
          </p:cNvPr>
          <p:cNvSpPr>
            <a:spLocks noGrp="1"/>
          </p:cNvSpPr>
          <p:nvPr>
            <p:ph type="chart" sz="quarter" idx="10"/>
          </p:nvPr>
        </p:nvSpPr>
        <p:spPr>
          <a:xfrm>
            <a:off x="8395038" y="980640"/>
            <a:ext cx="3662598" cy="2262537"/>
          </a:xfrm>
        </p:spPr>
        <p:txBody>
          <a:bodyPr/>
          <a:lstStyle/>
          <a:p>
            <a:endParaRPr lang="en-GB"/>
          </a:p>
        </p:txBody>
      </p:sp>
      <p:sp>
        <p:nvSpPr>
          <p:cNvPr id="7" name="Chart Placeholder 5">
            <a:extLst>
              <a:ext uri="{FF2B5EF4-FFF2-40B4-BE49-F238E27FC236}">
                <a16:creationId xmlns:a16="http://schemas.microsoft.com/office/drawing/2014/main" id="{27B8E5B9-B9FD-4F47-9C36-3CE3FF5D62CB}"/>
              </a:ext>
            </a:extLst>
          </p:cNvPr>
          <p:cNvSpPr>
            <a:spLocks noGrp="1"/>
          </p:cNvSpPr>
          <p:nvPr>
            <p:ph type="chart" sz="quarter" idx="11"/>
          </p:nvPr>
        </p:nvSpPr>
        <p:spPr>
          <a:xfrm>
            <a:off x="8395038" y="3372336"/>
            <a:ext cx="3662598" cy="2262537"/>
          </a:xfrm>
        </p:spPr>
        <p:txBody>
          <a:bodyPr/>
          <a:lstStyle/>
          <a:p>
            <a:endParaRPr lang="en-GB"/>
          </a:p>
        </p:txBody>
      </p:sp>
      <p:sp>
        <p:nvSpPr>
          <p:cNvPr id="10" name="Chart Placeholder 5">
            <a:extLst>
              <a:ext uri="{FF2B5EF4-FFF2-40B4-BE49-F238E27FC236}">
                <a16:creationId xmlns:a16="http://schemas.microsoft.com/office/drawing/2014/main" id="{646484D8-376C-4B18-A2E0-3FEA08D56FA8}"/>
              </a:ext>
            </a:extLst>
          </p:cNvPr>
          <p:cNvSpPr>
            <a:spLocks noGrp="1"/>
          </p:cNvSpPr>
          <p:nvPr>
            <p:ph type="chart" sz="quarter" idx="14"/>
          </p:nvPr>
        </p:nvSpPr>
        <p:spPr>
          <a:xfrm>
            <a:off x="4377438" y="993228"/>
            <a:ext cx="3662598" cy="2262537"/>
          </a:xfrm>
        </p:spPr>
        <p:txBody>
          <a:bodyPr/>
          <a:lstStyle/>
          <a:p>
            <a:endParaRPr lang="en-GB"/>
          </a:p>
        </p:txBody>
      </p:sp>
      <p:sp>
        <p:nvSpPr>
          <p:cNvPr id="11" name="Chart Placeholder 5">
            <a:extLst>
              <a:ext uri="{FF2B5EF4-FFF2-40B4-BE49-F238E27FC236}">
                <a16:creationId xmlns:a16="http://schemas.microsoft.com/office/drawing/2014/main" id="{59424953-8856-4DAE-A916-9E4391224411}"/>
              </a:ext>
            </a:extLst>
          </p:cNvPr>
          <p:cNvSpPr>
            <a:spLocks noGrp="1"/>
          </p:cNvSpPr>
          <p:nvPr>
            <p:ph type="chart" sz="quarter" idx="15"/>
          </p:nvPr>
        </p:nvSpPr>
        <p:spPr>
          <a:xfrm>
            <a:off x="4377438" y="3384924"/>
            <a:ext cx="3662598" cy="2262537"/>
          </a:xfrm>
        </p:spPr>
        <p:txBody>
          <a:bodyPr/>
          <a:lstStyle/>
          <a:p>
            <a:endParaRPr lang="en-GB"/>
          </a:p>
        </p:txBody>
      </p:sp>
      <p:sp>
        <p:nvSpPr>
          <p:cNvPr id="14" name="Chart Placeholder 5">
            <a:extLst>
              <a:ext uri="{FF2B5EF4-FFF2-40B4-BE49-F238E27FC236}">
                <a16:creationId xmlns:a16="http://schemas.microsoft.com/office/drawing/2014/main" id="{A7562796-57E3-46D3-BAEF-D4586AFC1B4E}"/>
              </a:ext>
            </a:extLst>
          </p:cNvPr>
          <p:cNvSpPr>
            <a:spLocks noGrp="1"/>
          </p:cNvSpPr>
          <p:nvPr>
            <p:ph type="chart" sz="quarter" idx="18"/>
          </p:nvPr>
        </p:nvSpPr>
        <p:spPr>
          <a:xfrm>
            <a:off x="355003" y="993228"/>
            <a:ext cx="3662598" cy="2262537"/>
          </a:xfrm>
        </p:spPr>
        <p:txBody>
          <a:bodyPr/>
          <a:lstStyle/>
          <a:p>
            <a:endParaRPr lang="en-GB"/>
          </a:p>
        </p:txBody>
      </p:sp>
      <p:sp>
        <p:nvSpPr>
          <p:cNvPr id="15" name="Chart Placeholder 5">
            <a:extLst>
              <a:ext uri="{FF2B5EF4-FFF2-40B4-BE49-F238E27FC236}">
                <a16:creationId xmlns:a16="http://schemas.microsoft.com/office/drawing/2014/main" id="{E3D4AED7-852F-4010-BB28-B4F609A2E4CC}"/>
              </a:ext>
            </a:extLst>
          </p:cNvPr>
          <p:cNvSpPr>
            <a:spLocks noGrp="1"/>
          </p:cNvSpPr>
          <p:nvPr>
            <p:ph type="chart" sz="quarter" idx="19"/>
          </p:nvPr>
        </p:nvSpPr>
        <p:spPr>
          <a:xfrm>
            <a:off x="355003" y="3384924"/>
            <a:ext cx="3662598" cy="2262537"/>
          </a:xfrm>
        </p:spPr>
        <p:txBody>
          <a:bodyPr/>
          <a:lstStyle/>
          <a:p>
            <a:endParaRPr lang="en-GB"/>
          </a:p>
        </p:txBody>
      </p:sp>
      <p:sp>
        <p:nvSpPr>
          <p:cNvPr id="18" name="Text Placeholder 7">
            <a:extLst>
              <a:ext uri="{FF2B5EF4-FFF2-40B4-BE49-F238E27FC236}">
                <a16:creationId xmlns:a16="http://schemas.microsoft.com/office/drawing/2014/main" id="{76A9A82F-4CC7-4C42-865F-0F5868DCE545}"/>
              </a:ext>
            </a:extLst>
          </p:cNvPr>
          <p:cNvSpPr>
            <a:spLocks noGrp="1"/>
          </p:cNvSpPr>
          <p:nvPr>
            <p:ph type="body" sz="quarter" idx="22" hasCustomPrompt="1"/>
          </p:nvPr>
        </p:nvSpPr>
        <p:spPr>
          <a:xfrm>
            <a:off x="131762" y="125994"/>
            <a:ext cx="11928476" cy="725488"/>
          </a:xfrm>
        </p:spPr>
        <p:txBody>
          <a:bodyPr vert="horz" lIns="91440" tIns="45720" rIns="91440" bIns="45720" rtlCol="0">
            <a:noAutofit/>
          </a:bodyPr>
          <a:lstStyle>
            <a:lvl1pPr>
              <a:defRPr lang="en-GB" sz="4800" dirty="0">
                <a:latin typeface="Angsana New" panose="02020603050405020304" pitchFamily="18" charset="-34"/>
                <a:cs typeface="Angsana New" panose="02020603050405020304" pitchFamily="18" charset="-34"/>
              </a:defRPr>
            </a:lvl1pPr>
          </a:lstStyle>
          <a:p>
            <a:pPr marL="0" lvl="0" indent="0">
              <a:lnSpc>
                <a:spcPct val="70000"/>
              </a:lnSpc>
              <a:buNone/>
            </a:pPr>
            <a:r>
              <a:rPr lang="en-US" dirty="0"/>
              <a:t>Title</a:t>
            </a:r>
            <a:endParaRPr lang="en-GB" dirty="0"/>
          </a:p>
        </p:txBody>
      </p:sp>
    </p:spTree>
    <p:extLst>
      <p:ext uri="{BB962C8B-B14F-4D97-AF65-F5344CB8AC3E}">
        <p14:creationId xmlns:p14="http://schemas.microsoft.com/office/powerpoint/2010/main" val="21070219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3605BF1D-C7AC-4D83-852D-BFDB9F2EA120}"/>
              </a:ext>
            </a:extLst>
          </p:cNvPr>
          <p:cNvSpPr>
            <a:spLocks noGrp="1"/>
          </p:cNvSpPr>
          <p:nvPr>
            <p:ph type="chart" sz="quarter" idx="10"/>
          </p:nvPr>
        </p:nvSpPr>
        <p:spPr>
          <a:xfrm>
            <a:off x="8399873" y="774551"/>
            <a:ext cx="3662598" cy="1129553"/>
          </a:xfrm>
        </p:spPr>
        <p:txBody>
          <a:bodyPr/>
          <a:lstStyle/>
          <a:p>
            <a:endParaRPr lang="en-GB"/>
          </a:p>
        </p:txBody>
      </p:sp>
      <p:sp>
        <p:nvSpPr>
          <p:cNvPr id="7" name="Chart Placeholder 5">
            <a:extLst>
              <a:ext uri="{FF2B5EF4-FFF2-40B4-BE49-F238E27FC236}">
                <a16:creationId xmlns:a16="http://schemas.microsoft.com/office/drawing/2014/main" id="{27B8E5B9-B9FD-4F47-9C36-3CE3FF5D62CB}"/>
              </a:ext>
            </a:extLst>
          </p:cNvPr>
          <p:cNvSpPr>
            <a:spLocks noGrp="1"/>
          </p:cNvSpPr>
          <p:nvPr>
            <p:ph type="chart" sz="quarter" idx="11"/>
          </p:nvPr>
        </p:nvSpPr>
        <p:spPr>
          <a:xfrm>
            <a:off x="8399873" y="2042722"/>
            <a:ext cx="3662598" cy="1129553"/>
          </a:xfrm>
        </p:spPr>
        <p:txBody>
          <a:bodyPr/>
          <a:lstStyle/>
          <a:p>
            <a:endParaRPr lang="en-GB"/>
          </a:p>
        </p:txBody>
      </p:sp>
      <p:sp>
        <p:nvSpPr>
          <p:cNvPr id="8" name="Chart Placeholder 5">
            <a:extLst>
              <a:ext uri="{FF2B5EF4-FFF2-40B4-BE49-F238E27FC236}">
                <a16:creationId xmlns:a16="http://schemas.microsoft.com/office/drawing/2014/main" id="{F30B929B-F9D0-4538-A45A-4A12AD1E0676}"/>
              </a:ext>
            </a:extLst>
          </p:cNvPr>
          <p:cNvSpPr>
            <a:spLocks noGrp="1"/>
          </p:cNvSpPr>
          <p:nvPr>
            <p:ph type="chart" sz="quarter" idx="12"/>
          </p:nvPr>
        </p:nvSpPr>
        <p:spPr>
          <a:xfrm>
            <a:off x="8399873" y="3291619"/>
            <a:ext cx="3662598" cy="1129553"/>
          </a:xfrm>
        </p:spPr>
        <p:txBody>
          <a:bodyPr/>
          <a:lstStyle/>
          <a:p>
            <a:endParaRPr lang="en-GB"/>
          </a:p>
        </p:txBody>
      </p:sp>
      <p:sp>
        <p:nvSpPr>
          <p:cNvPr id="10" name="Chart Placeholder 5">
            <a:extLst>
              <a:ext uri="{FF2B5EF4-FFF2-40B4-BE49-F238E27FC236}">
                <a16:creationId xmlns:a16="http://schemas.microsoft.com/office/drawing/2014/main" id="{646484D8-376C-4B18-A2E0-3FEA08D56FA8}"/>
              </a:ext>
            </a:extLst>
          </p:cNvPr>
          <p:cNvSpPr>
            <a:spLocks noGrp="1"/>
          </p:cNvSpPr>
          <p:nvPr>
            <p:ph type="chart" sz="quarter" idx="14"/>
          </p:nvPr>
        </p:nvSpPr>
        <p:spPr>
          <a:xfrm>
            <a:off x="4377438" y="774551"/>
            <a:ext cx="3662598" cy="1129553"/>
          </a:xfrm>
        </p:spPr>
        <p:txBody>
          <a:bodyPr/>
          <a:lstStyle/>
          <a:p>
            <a:endParaRPr lang="en-GB"/>
          </a:p>
        </p:txBody>
      </p:sp>
      <p:sp>
        <p:nvSpPr>
          <p:cNvPr id="11" name="Chart Placeholder 5">
            <a:extLst>
              <a:ext uri="{FF2B5EF4-FFF2-40B4-BE49-F238E27FC236}">
                <a16:creationId xmlns:a16="http://schemas.microsoft.com/office/drawing/2014/main" id="{59424953-8856-4DAE-A916-9E4391224411}"/>
              </a:ext>
            </a:extLst>
          </p:cNvPr>
          <p:cNvSpPr>
            <a:spLocks noGrp="1"/>
          </p:cNvSpPr>
          <p:nvPr>
            <p:ph type="chart" sz="quarter" idx="15"/>
          </p:nvPr>
        </p:nvSpPr>
        <p:spPr>
          <a:xfrm>
            <a:off x="4377438" y="2042722"/>
            <a:ext cx="3662598" cy="1129553"/>
          </a:xfrm>
        </p:spPr>
        <p:txBody>
          <a:bodyPr/>
          <a:lstStyle/>
          <a:p>
            <a:endParaRPr lang="en-GB"/>
          </a:p>
        </p:txBody>
      </p:sp>
      <p:sp>
        <p:nvSpPr>
          <p:cNvPr id="12" name="Chart Placeholder 5">
            <a:extLst>
              <a:ext uri="{FF2B5EF4-FFF2-40B4-BE49-F238E27FC236}">
                <a16:creationId xmlns:a16="http://schemas.microsoft.com/office/drawing/2014/main" id="{375D47E4-9BCF-436D-B751-6BE9ED320FF4}"/>
              </a:ext>
            </a:extLst>
          </p:cNvPr>
          <p:cNvSpPr>
            <a:spLocks noGrp="1"/>
          </p:cNvSpPr>
          <p:nvPr>
            <p:ph type="chart" sz="quarter" idx="16"/>
          </p:nvPr>
        </p:nvSpPr>
        <p:spPr>
          <a:xfrm>
            <a:off x="4377438" y="3310092"/>
            <a:ext cx="3662598" cy="1129553"/>
          </a:xfrm>
        </p:spPr>
        <p:txBody>
          <a:bodyPr/>
          <a:lstStyle/>
          <a:p>
            <a:endParaRPr lang="en-GB"/>
          </a:p>
        </p:txBody>
      </p:sp>
      <p:sp>
        <p:nvSpPr>
          <p:cNvPr id="14" name="Chart Placeholder 5">
            <a:extLst>
              <a:ext uri="{FF2B5EF4-FFF2-40B4-BE49-F238E27FC236}">
                <a16:creationId xmlns:a16="http://schemas.microsoft.com/office/drawing/2014/main" id="{A7562796-57E3-46D3-BAEF-D4586AFC1B4E}"/>
              </a:ext>
            </a:extLst>
          </p:cNvPr>
          <p:cNvSpPr>
            <a:spLocks noGrp="1"/>
          </p:cNvSpPr>
          <p:nvPr>
            <p:ph type="chart" sz="quarter" idx="18"/>
          </p:nvPr>
        </p:nvSpPr>
        <p:spPr>
          <a:xfrm>
            <a:off x="355003" y="774551"/>
            <a:ext cx="3662598" cy="1129553"/>
          </a:xfrm>
        </p:spPr>
        <p:txBody>
          <a:bodyPr/>
          <a:lstStyle/>
          <a:p>
            <a:endParaRPr lang="en-GB"/>
          </a:p>
        </p:txBody>
      </p:sp>
      <p:sp>
        <p:nvSpPr>
          <p:cNvPr id="15" name="Chart Placeholder 5">
            <a:extLst>
              <a:ext uri="{FF2B5EF4-FFF2-40B4-BE49-F238E27FC236}">
                <a16:creationId xmlns:a16="http://schemas.microsoft.com/office/drawing/2014/main" id="{E3D4AED7-852F-4010-BB28-B4F609A2E4CC}"/>
              </a:ext>
            </a:extLst>
          </p:cNvPr>
          <p:cNvSpPr>
            <a:spLocks noGrp="1"/>
          </p:cNvSpPr>
          <p:nvPr>
            <p:ph type="chart" sz="quarter" idx="19"/>
          </p:nvPr>
        </p:nvSpPr>
        <p:spPr>
          <a:xfrm>
            <a:off x="355003" y="2042722"/>
            <a:ext cx="3662598" cy="1129553"/>
          </a:xfrm>
        </p:spPr>
        <p:txBody>
          <a:bodyPr/>
          <a:lstStyle/>
          <a:p>
            <a:endParaRPr lang="en-GB"/>
          </a:p>
        </p:txBody>
      </p:sp>
      <p:sp>
        <p:nvSpPr>
          <p:cNvPr id="16" name="Chart Placeholder 5">
            <a:extLst>
              <a:ext uri="{FF2B5EF4-FFF2-40B4-BE49-F238E27FC236}">
                <a16:creationId xmlns:a16="http://schemas.microsoft.com/office/drawing/2014/main" id="{B0C8E553-C635-49AB-A9D3-A304C808BF44}"/>
              </a:ext>
            </a:extLst>
          </p:cNvPr>
          <p:cNvSpPr>
            <a:spLocks noGrp="1"/>
          </p:cNvSpPr>
          <p:nvPr>
            <p:ph type="chart" sz="quarter" idx="20"/>
          </p:nvPr>
        </p:nvSpPr>
        <p:spPr>
          <a:xfrm>
            <a:off x="355003" y="3291619"/>
            <a:ext cx="3662598" cy="1129553"/>
          </a:xfrm>
        </p:spPr>
        <p:txBody>
          <a:bodyPr/>
          <a:lstStyle/>
          <a:p>
            <a:endParaRPr lang="en-GB"/>
          </a:p>
        </p:txBody>
      </p:sp>
      <p:sp>
        <p:nvSpPr>
          <p:cNvPr id="17" name="Chart Placeholder 5">
            <a:extLst>
              <a:ext uri="{FF2B5EF4-FFF2-40B4-BE49-F238E27FC236}">
                <a16:creationId xmlns:a16="http://schemas.microsoft.com/office/drawing/2014/main" id="{0CD1B5CF-3C2D-47F3-B06C-0ED4E5CF2738}"/>
              </a:ext>
            </a:extLst>
          </p:cNvPr>
          <p:cNvSpPr>
            <a:spLocks noGrp="1"/>
          </p:cNvSpPr>
          <p:nvPr>
            <p:ph type="chart" sz="quarter" idx="21"/>
          </p:nvPr>
        </p:nvSpPr>
        <p:spPr>
          <a:xfrm>
            <a:off x="355003" y="4540704"/>
            <a:ext cx="3662598" cy="1368287"/>
          </a:xfrm>
        </p:spPr>
        <p:txBody>
          <a:bodyPr/>
          <a:lstStyle/>
          <a:p>
            <a:endParaRPr lang="en-GB"/>
          </a:p>
        </p:txBody>
      </p:sp>
      <p:sp>
        <p:nvSpPr>
          <p:cNvPr id="18" name="Text Placeholder 7">
            <a:extLst>
              <a:ext uri="{FF2B5EF4-FFF2-40B4-BE49-F238E27FC236}">
                <a16:creationId xmlns:a16="http://schemas.microsoft.com/office/drawing/2014/main" id="{76A9A82F-4CC7-4C42-865F-0F5868DCE545}"/>
              </a:ext>
            </a:extLst>
          </p:cNvPr>
          <p:cNvSpPr>
            <a:spLocks noGrp="1"/>
          </p:cNvSpPr>
          <p:nvPr>
            <p:ph type="body" sz="quarter" idx="22" hasCustomPrompt="1"/>
          </p:nvPr>
        </p:nvSpPr>
        <p:spPr>
          <a:xfrm>
            <a:off x="131762" y="125994"/>
            <a:ext cx="11928476" cy="725488"/>
          </a:xfrm>
        </p:spPr>
        <p:txBody>
          <a:bodyPr vert="horz" lIns="91440" tIns="45720" rIns="91440" bIns="45720" rtlCol="0">
            <a:noAutofit/>
          </a:bodyPr>
          <a:lstStyle>
            <a:lvl1pPr>
              <a:defRPr lang="en-GB" sz="4800" dirty="0">
                <a:latin typeface="Angsana New" panose="02020603050405020304" pitchFamily="18" charset="-34"/>
                <a:cs typeface="Angsana New" panose="02020603050405020304" pitchFamily="18" charset="-34"/>
              </a:defRPr>
            </a:lvl1pPr>
          </a:lstStyle>
          <a:p>
            <a:pPr marL="0" lvl="0" indent="0">
              <a:lnSpc>
                <a:spcPct val="70000"/>
              </a:lnSpc>
              <a:buNone/>
            </a:pPr>
            <a:r>
              <a:rPr lang="en-US" dirty="0"/>
              <a:t>Title</a:t>
            </a:r>
            <a:endParaRPr lang="en-GB" dirty="0"/>
          </a:p>
        </p:txBody>
      </p:sp>
      <p:sp>
        <p:nvSpPr>
          <p:cNvPr id="20" name="Chart Placeholder 5">
            <a:extLst>
              <a:ext uri="{FF2B5EF4-FFF2-40B4-BE49-F238E27FC236}">
                <a16:creationId xmlns:a16="http://schemas.microsoft.com/office/drawing/2014/main" id="{9B836364-A3A9-43AA-89B9-B3CE0E9A5149}"/>
              </a:ext>
            </a:extLst>
          </p:cNvPr>
          <p:cNvSpPr>
            <a:spLocks noGrp="1"/>
          </p:cNvSpPr>
          <p:nvPr>
            <p:ph type="chart" sz="quarter" idx="24"/>
          </p:nvPr>
        </p:nvSpPr>
        <p:spPr>
          <a:xfrm>
            <a:off x="8395038" y="4540704"/>
            <a:ext cx="3662598" cy="1368287"/>
          </a:xfrm>
        </p:spPr>
        <p:txBody>
          <a:bodyPr/>
          <a:lstStyle/>
          <a:p>
            <a:endParaRPr lang="en-GB"/>
          </a:p>
        </p:txBody>
      </p:sp>
      <p:sp>
        <p:nvSpPr>
          <p:cNvPr id="21" name="Chart Placeholder 5">
            <a:extLst>
              <a:ext uri="{FF2B5EF4-FFF2-40B4-BE49-F238E27FC236}">
                <a16:creationId xmlns:a16="http://schemas.microsoft.com/office/drawing/2014/main" id="{B24F9FE4-CA1D-4937-ACD9-D396A0288A0A}"/>
              </a:ext>
            </a:extLst>
          </p:cNvPr>
          <p:cNvSpPr>
            <a:spLocks noGrp="1"/>
          </p:cNvSpPr>
          <p:nvPr>
            <p:ph type="chart" sz="quarter" idx="25"/>
          </p:nvPr>
        </p:nvSpPr>
        <p:spPr>
          <a:xfrm>
            <a:off x="4372603" y="4559177"/>
            <a:ext cx="3662598" cy="1368287"/>
          </a:xfrm>
        </p:spPr>
        <p:txBody>
          <a:bodyPr/>
          <a:lstStyle/>
          <a:p>
            <a:endParaRPr lang="en-GB"/>
          </a:p>
        </p:txBody>
      </p:sp>
    </p:spTree>
    <p:extLst>
      <p:ext uri="{BB962C8B-B14F-4D97-AF65-F5344CB8AC3E}">
        <p14:creationId xmlns:p14="http://schemas.microsoft.com/office/powerpoint/2010/main" val="1561206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950C5C36-DA7E-216B-C087-872F972D3BAA}"/>
              </a:ext>
            </a:extLst>
          </p:cNvPr>
          <p:cNvPicPr>
            <a:picLocks noChangeAspect="1"/>
          </p:cNvPicPr>
          <p:nvPr userDrawn="1"/>
        </p:nvPicPr>
        <p:blipFill rotWithShape="1">
          <a:blip r:embed="rId2">
            <a:alphaModFix amt="19000"/>
            <a:extLst>
              <a:ext uri="{28A0092B-C50C-407E-A947-70E740481C1C}">
                <a14:useLocalDpi xmlns:a14="http://schemas.microsoft.com/office/drawing/2010/main" val="0"/>
              </a:ext>
            </a:extLst>
          </a:blip>
          <a:srcRect l="23480" t="15042" r="22088" b="64074"/>
          <a:stretch/>
        </p:blipFill>
        <p:spPr>
          <a:xfrm rot="5400000">
            <a:off x="-3920067" y="1877483"/>
            <a:ext cx="12192000" cy="4351867"/>
          </a:xfrm>
          <a:prstGeom prst="rect">
            <a:avLst/>
          </a:prstGeom>
        </p:spPr>
      </p:pic>
      <p:sp>
        <p:nvSpPr>
          <p:cNvPr id="4" name="Text Placeholder 7">
            <a:extLst>
              <a:ext uri="{FF2B5EF4-FFF2-40B4-BE49-F238E27FC236}">
                <a16:creationId xmlns:a16="http://schemas.microsoft.com/office/drawing/2014/main" id="{98398D64-D766-81A6-4747-2306168DE740}"/>
              </a:ext>
            </a:extLst>
          </p:cNvPr>
          <p:cNvSpPr>
            <a:spLocks noGrp="1"/>
          </p:cNvSpPr>
          <p:nvPr>
            <p:ph type="body" sz="quarter" idx="14" hasCustomPrompt="1"/>
          </p:nvPr>
        </p:nvSpPr>
        <p:spPr>
          <a:xfrm>
            <a:off x="131762" y="125994"/>
            <a:ext cx="11928476" cy="725488"/>
          </a:xfrm>
          <a:prstGeom prst="rect">
            <a:avLst/>
          </a:prstGeom>
        </p:spPr>
        <p:txBody>
          <a:bodyPr vert="horz" lIns="91440" tIns="45720" rIns="91440" bIns="45720" rtlCol="0">
            <a:noAutofit/>
          </a:bodyPr>
          <a:lstStyle>
            <a:lvl1pPr marL="0" indent="0">
              <a:buNone/>
              <a:defRPr lang="en-GB" sz="5400" dirty="0">
                <a:latin typeface="Angsana New" panose="02020603050405020304" pitchFamily="18" charset="-34"/>
                <a:cs typeface="Angsana New" panose="02020603050405020304" pitchFamily="18" charset="-34"/>
              </a:defRPr>
            </a:lvl1pPr>
          </a:lstStyle>
          <a:p>
            <a:pPr marL="228600" lvl="0" indent="-228600">
              <a:lnSpc>
                <a:spcPct val="70000"/>
              </a:lnSpc>
            </a:pPr>
            <a:r>
              <a:rPr lang="en-US" dirty="0"/>
              <a:t>Title</a:t>
            </a:r>
            <a:endParaRPr lang="en-GB" dirty="0"/>
          </a:p>
        </p:txBody>
      </p:sp>
    </p:spTree>
    <p:extLst>
      <p:ext uri="{BB962C8B-B14F-4D97-AF65-F5344CB8AC3E}">
        <p14:creationId xmlns:p14="http://schemas.microsoft.com/office/powerpoint/2010/main" val="36471392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graphicFrame>
        <p:nvGraphicFramePr>
          <p:cNvPr id="3" name="Table 12">
            <a:extLst>
              <a:ext uri="{FF2B5EF4-FFF2-40B4-BE49-F238E27FC236}">
                <a16:creationId xmlns:a16="http://schemas.microsoft.com/office/drawing/2014/main" id="{1BD067D2-758F-9BDC-0F15-6638AF49BA7D}"/>
              </a:ext>
            </a:extLst>
          </p:cNvPr>
          <p:cNvGraphicFramePr>
            <a:graphicFrameLocks/>
          </p:cNvGraphicFramePr>
          <p:nvPr userDrawn="1"/>
        </p:nvGraphicFramePr>
        <p:xfrm>
          <a:off x="94478" y="1963864"/>
          <a:ext cx="1882775" cy="905676"/>
        </p:xfrm>
        <a:graphic>
          <a:graphicData uri="http://schemas.openxmlformats.org/drawingml/2006/table">
            <a:tbl>
              <a:tblPr firstRow="1" bandRow="1">
                <a:tableStyleId>{5C22544A-7EE6-4342-B048-85BDC9FD1C3A}</a:tableStyleId>
              </a:tblPr>
              <a:tblGrid>
                <a:gridCol w="1882775">
                  <a:extLst>
                    <a:ext uri="{9D8B030D-6E8A-4147-A177-3AD203B41FA5}">
                      <a16:colId xmlns:a16="http://schemas.microsoft.com/office/drawing/2014/main" val="212277740"/>
                    </a:ext>
                  </a:extLst>
                </a:gridCol>
              </a:tblGrid>
              <a:tr h="452838">
                <a:tc>
                  <a:txBody>
                    <a:bodyPr/>
                    <a:lstStyle/>
                    <a:p>
                      <a:pPr algn="r"/>
                      <a:r>
                        <a:rPr lang="en-GB" b="1" dirty="0">
                          <a:solidFill>
                            <a:schemeClr val="tx1"/>
                          </a:solidFill>
                        </a:rPr>
                        <a:t>Girl</a:t>
                      </a:r>
                    </a:p>
                  </a:txBody>
                  <a:tcPr>
                    <a:lnL w="12700" cmpd="sng">
                      <a:noFill/>
                    </a:lnL>
                    <a:lnR w="12700" cap="flat" cmpd="sng" algn="ctr">
                      <a:solidFill>
                        <a:schemeClr val="accent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42020022"/>
                  </a:ext>
                </a:extLst>
              </a:tr>
              <a:tr h="452838">
                <a:tc>
                  <a:txBody>
                    <a:bodyPr/>
                    <a:lstStyle/>
                    <a:p>
                      <a:pPr algn="r"/>
                      <a:r>
                        <a:rPr lang="en-GB" b="1" dirty="0">
                          <a:solidFill>
                            <a:schemeClr val="tx1"/>
                          </a:solidFill>
                        </a:rPr>
                        <a:t>Boy</a:t>
                      </a:r>
                    </a:p>
                  </a:txBody>
                  <a:tcPr>
                    <a:lnL w="12700" cmpd="sng">
                      <a:noFill/>
                    </a:lnL>
                    <a:lnR w="12700" cap="flat" cmpd="sng" algn="ctr">
                      <a:solidFill>
                        <a:schemeClr val="accent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7371948"/>
                  </a:ext>
                </a:extLst>
              </a:tr>
            </a:tbl>
          </a:graphicData>
        </a:graphic>
      </p:graphicFrame>
      <p:cxnSp>
        <p:nvCxnSpPr>
          <p:cNvPr id="5" name="Straight Arrow Connector 4">
            <a:extLst>
              <a:ext uri="{FF2B5EF4-FFF2-40B4-BE49-F238E27FC236}">
                <a16:creationId xmlns:a16="http://schemas.microsoft.com/office/drawing/2014/main" id="{E3829619-E87A-5787-CAEF-C784EA3BFB87}"/>
              </a:ext>
            </a:extLst>
          </p:cNvPr>
          <p:cNvCxnSpPr>
            <a:cxnSpLocks/>
          </p:cNvCxnSpPr>
          <p:nvPr userDrawn="1"/>
        </p:nvCxnSpPr>
        <p:spPr>
          <a:xfrm>
            <a:off x="1977252" y="3533231"/>
            <a:ext cx="9229180"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1D8032-04D0-F339-9FE9-EADFDF7432AC}"/>
              </a:ext>
            </a:extLst>
          </p:cNvPr>
          <p:cNvCxnSpPr/>
          <p:nvPr userDrawn="1"/>
        </p:nvCxnSpPr>
        <p:spPr>
          <a:xfrm>
            <a:off x="4805632" y="3533231"/>
            <a:ext cx="3420093" cy="0"/>
          </a:xfrm>
          <a:prstGeom prst="line">
            <a:avLst/>
          </a:prstGeom>
          <a:ln w="3810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D5EC93F-795B-6128-7181-BE9A21BFB23E}"/>
              </a:ext>
            </a:extLst>
          </p:cNvPr>
          <p:cNvSpPr txBox="1"/>
          <p:nvPr userDrawn="1"/>
        </p:nvSpPr>
        <p:spPr>
          <a:xfrm>
            <a:off x="1977252" y="3533231"/>
            <a:ext cx="272988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84043"/>
                </a:solidFill>
                <a:effectLst/>
                <a:uLnTx/>
                <a:uFillTx/>
                <a:latin typeface="Calibri" panose="020F0502020204030204"/>
                <a:ea typeface="+mn-ea"/>
                <a:cs typeface="+mn-cs"/>
              </a:rPr>
              <a:t>Lower levels of activity</a:t>
            </a:r>
          </a:p>
        </p:txBody>
      </p:sp>
      <p:sp>
        <p:nvSpPr>
          <p:cNvPr id="8" name="TextBox 7">
            <a:extLst>
              <a:ext uri="{FF2B5EF4-FFF2-40B4-BE49-F238E27FC236}">
                <a16:creationId xmlns:a16="http://schemas.microsoft.com/office/drawing/2014/main" id="{04451737-F720-FE89-71C6-5EDA2C691CC7}"/>
              </a:ext>
            </a:extLst>
          </p:cNvPr>
          <p:cNvSpPr txBox="1"/>
          <p:nvPr userDrawn="1"/>
        </p:nvSpPr>
        <p:spPr>
          <a:xfrm>
            <a:off x="8324225" y="3532450"/>
            <a:ext cx="2882207" cy="369332"/>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84043"/>
                </a:solidFill>
                <a:effectLst/>
                <a:uLnTx/>
                <a:uFillTx/>
                <a:latin typeface="Calibri" panose="020F0502020204030204"/>
                <a:ea typeface="+mn-ea"/>
                <a:cs typeface="+mn-cs"/>
              </a:rPr>
              <a:t>Higher levels of activity</a:t>
            </a:r>
          </a:p>
        </p:txBody>
      </p:sp>
      <p:graphicFrame>
        <p:nvGraphicFramePr>
          <p:cNvPr id="10" name="Table 12">
            <a:extLst>
              <a:ext uri="{FF2B5EF4-FFF2-40B4-BE49-F238E27FC236}">
                <a16:creationId xmlns:a16="http://schemas.microsoft.com/office/drawing/2014/main" id="{CA29E041-56C6-62B9-B305-2ACDF82FFDAB}"/>
              </a:ext>
            </a:extLst>
          </p:cNvPr>
          <p:cNvGraphicFramePr>
            <a:graphicFrameLocks/>
          </p:cNvGraphicFramePr>
          <p:nvPr userDrawn="1"/>
        </p:nvGraphicFramePr>
        <p:xfrm>
          <a:off x="94478" y="4265087"/>
          <a:ext cx="1882775" cy="905676"/>
        </p:xfrm>
        <a:graphic>
          <a:graphicData uri="http://schemas.openxmlformats.org/drawingml/2006/table">
            <a:tbl>
              <a:tblPr firstRow="1" bandRow="1">
                <a:tableStyleId>{5C22544A-7EE6-4342-B048-85BDC9FD1C3A}</a:tableStyleId>
              </a:tblPr>
              <a:tblGrid>
                <a:gridCol w="1882775">
                  <a:extLst>
                    <a:ext uri="{9D8B030D-6E8A-4147-A177-3AD203B41FA5}">
                      <a16:colId xmlns:a16="http://schemas.microsoft.com/office/drawing/2014/main" val="212277740"/>
                    </a:ext>
                  </a:extLst>
                </a:gridCol>
              </a:tblGrid>
              <a:tr h="452838">
                <a:tc>
                  <a:txBody>
                    <a:bodyPr/>
                    <a:lstStyle/>
                    <a:p>
                      <a:pPr algn="r"/>
                      <a:r>
                        <a:rPr lang="en-GB" b="1" dirty="0">
                          <a:solidFill>
                            <a:schemeClr val="tx1"/>
                          </a:solidFill>
                        </a:rPr>
                        <a:t>Girl</a:t>
                      </a:r>
                    </a:p>
                  </a:txBody>
                  <a:tcPr>
                    <a:lnL w="12700" cmpd="sng">
                      <a:noFill/>
                    </a:lnL>
                    <a:lnR w="12700" cap="flat" cmpd="sng" algn="ctr">
                      <a:solidFill>
                        <a:schemeClr val="accent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42020022"/>
                  </a:ext>
                </a:extLst>
              </a:tr>
              <a:tr h="452838">
                <a:tc>
                  <a:txBody>
                    <a:bodyPr/>
                    <a:lstStyle/>
                    <a:p>
                      <a:pPr algn="r"/>
                      <a:r>
                        <a:rPr lang="en-GB" b="1" dirty="0">
                          <a:solidFill>
                            <a:schemeClr val="tx1"/>
                          </a:solidFill>
                        </a:rPr>
                        <a:t>Boy</a:t>
                      </a:r>
                    </a:p>
                  </a:txBody>
                  <a:tcPr>
                    <a:lnL w="12700" cmpd="sng">
                      <a:noFill/>
                    </a:lnL>
                    <a:lnR w="12700" cap="flat" cmpd="sng" algn="ctr">
                      <a:solidFill>
                        <a:schemeClr val="accent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7371948"/>
                  </a:ext>
                </a:extLst>
              </a:tr>
            </a:tbl>
          </a:graphicData>
        </a:graphic>
      </p:graphicFrame>
      <p:sp>
        <p:nvSpPr>
          <p:cNvPr id="11" name="Text Placeholder 7">
            <a:extLst>
              <a:ext uri="{FF2B5EF4-FFF2-40B4-BE49-F238E27FC236}">
                <a16:creationId xmlns:a16="http://schemas.microsoft.com/office/drawing/2014/main" id="{724C9094-6A32-E4F0-D899-46AB3D93FDAD}"/>
              </a:ext>
            </a:extLst>
          </p:cNvPr>
          <p:cNvSpPr>
            <a:spLocks noGrp="1"/>
          </p:cNvSpPr>
          <p:nvPr>
            <p:ph type="body" sz="quarter" idx="14" hasCustomPrompt="1"/>
          </p:nvPr>
        </p:nvSpPr>
        <p:spPr>
          <a:xfrm>
            <a:off x="131762" y="125994"/>
            <a:ext cx="7050273" cy="1399364"/>
          </a:xfrm>
        </p:spPr>
        <p:txBody>
          <a:bodyPr vert="horz" lIns="91440" tIns="45720" rIns="91440" bIns="45720" rtlCol="0">
            <a:noAutofit/>
          </a:bodyPr>
          <a:lstStyle>
            <a:lvl1pPr marL="0" indent="0">
              <a:spcBef>
                <a:spcPts val="0"/>
              </a:spcBef>
              <a:buNone/>
              <a:defRPr lang="en-GB" sz="5400" dirty="0">
                <a:latin typeface="Angsana New" panose="02020603050405020304" pitchFamily="18" charset="-34"/>
                <a:cs typeface="Angsana New" panose="02020603050405020304" pitchFamily="18" charset="-34"/>
              </a:defRPr>
            </a:lvl1pPr>
          </a:lstStyle>
          <a:p>
            <a:pPr marL="228600" lvl="0" indent="-228600">
              <a:lnSpc>
                <a:spcPct val="70000"/>
              </a:lnSpc>
            </a:pPr>
            <a:r>
              <a:rPr lang="en-US" dirty="0"/>
              <a:t>Title</a:t>
            </a:r>
            <a:endParaRPr lang="en-GB" dirty="0"/>
          </a:p>
        </p:txBody>
      </p:sp>
      <p:sp>
        <p:nvSpPr>
          <p:cNvPr id="12" name="Chart Placeholder 2">
            <a:extLst>
              <a:ext uri="{FF2B5EF4-FFF2-40B4-BE49-F238E27FC236}">
                <a16:creationId xmlns:a16="http://schemas.microsoft.com/office/drawing/2014/main" id="{5157567B-4784-2931-9C8A-6EC02B62F7D5}"/>
              </a:ext>
            </a:extLst>
          </p:cNvPr>
          <p:cNvSpPr>
            <a:spLocks noGrp="1"/>
          </p:cNvSpPr>
          <p:nvPr>
            <p:ph type="chart" sz="quarter" idx="17"/>
          </p:nvPr>
        </p:nvSpPr>
        <p:spPr>
          <a:xfrm>
            <a:off x="1977252" y="1733176"/>
            <a:ext cx="9189989" cy="1400955"/>
          </a:xfrm>
        </p:spPr>
        <p:txBody>
          <a:bodyPr/>
          <a:lstStyle/>
          <a:p>
            <a:endParaRPr lang="en-GB"/>
          </a:p>
        </p:txBody>
      </p:sp>
      <p:sp>
        <p:nvSpPr>
          <p:cNvPr id="14" name="Chart Placeholder 2">
            <a:extLst>
              <a:ext uri="{FF2B5EF4-FFF2-40B4-BE49-F238E27FC236}">
                <a16:creationId xmlns:a16="http://schemas.microsoft.com/office/drawing/2014/main" id="{B36E40A9-A76E-B47E-76A5-3A33400218E6}"/>
              </a:ext>
            </a:extLst>
          </p:cNvPr>
          <p:cNvSpPr>
            <a:spLocks noGrp="1"/>
          </p:cNvSpPr>
          <p:nvPr>
            <p:ph type="chart" sz="quarter" idx="18"/>
          </p:nvPr>
        </p:nvSpPr>
        <p:spPr>
          <a:xfrm>
            <a:off x="1977252" y="3988461"/>
            <a:ext cx="9189989" cy="1400955"/>
          </a:xfrm>
        </p:spPr>
        <p:txBody>
          <a:bodyPr/>
          <a:lstStyle/>
          <a:p>
            <a:endParaRPr lang="en-GB"/>
          </a:p>
        </p:txBody>
      </p:sp>
      <p:sp>
        <p:nvSpPr>
          <p:cNvPr id="15" name="TextBox 14">
            <a:extLst>
              <a:ext uri="{FF2B5EF4-FFF2-40B4-BE49-F238E27FC236}">
                <a16:creationId xmlns:a16="http://schemas.microsoft.com/office/drawing/2014/main" id="{5DC64EF5-2C22-7799-568B-2AF1764C99C8}"/>
              </a:ext>
            </a:extLst>
          </p:cNvPr>
          <p:cNvSpPr txBox="1"/>
          <p:nvPr userDrawn="1"/>
        </p:nvSpPr>
        <p:spPr>
          <a:xfrm rot="16200000">
            <a:off x="-32988" y="2131935"/>
            <a:ext cx="1400955" cy="461665"/>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BD1622"/>
                </a:solidFill>
                <a:effectLst/>
                <a:uLnTx/>
                <a:uFillTx/>
                <a:latin typeface="Calibri" panose="020F0502020204030204"/>
                <a:ea typeface="+mn-ea"/>
                <a:cs typeface="+mn-cs"/>
              </a:rPr>
              <a:t>Year 3-6</a:t>
            </a:r>
          </a:p>
        </p:txBody>
      </p:sp>
      <p:sp>
        <p:nvSpPr>
          <p:cNvPr id="16" name="TextBox 15">
            <a:extLst>
              <a:ext uri="{FF2B5EF4-FFF2-40B4-BE49-F238E27FC236}">
                <a16:creationId xmlns:a16="http://schemas.microsoft.com/office/drawing/2014/main" id="{DB827F1F-C5BC-1BC4-2EC7-E6E43434A186}"/>
              </a:ext>
            </a:extLst>
          </p:cNvPr>
          <p:cNvSpPr txBox="1"/>
          <p:nvPr userDrawn="1"/>
        </p:nvSpPr>
        <p:spPr>
          <a:xfrm rot="16200000">
            <a:off x="-32988" y="4458106"/>
            <a:ext cx="1400955" cy="461665"/>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BD1622"/>
                </a:solidFill>
                <a:effectLst/>
                <a:uLnTx/>
                <a:uFillTx/>
                <a:latin typeface="Calibri" panose="020F0502020204030204"/>
                <a:ea typeface="+mn-ea"/>
                <a:cs typeface="+mn-cs"/>
              </a:rPr>
              <a:t>Year 7-11</a:t>
            </a:r>
          </a:p>
        </p:txBody>
      </p:sp>
    </p:spTree>
    <p:extLst>
      <p:ext uri="{BB962C8B-B14F-4D97-AF65-F5344CB8AC3E}">
        <p14:creationId xmlns:p14="http://schemas.microsoft.com/office/powerpoint/2010/main" val="3879518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11" name="Text Placeholder 7">
            <a:extLst>
              <a:ext uri="{FF2B5EF4-FFF2-40B4-BE49-F238E27FC236}">
                <a16:creationId xmlns:a16="http://schemas.microsoft.com/office/drawing/2014/main" id="{724C9094-6A32-E4F0-D899-46AB3D93FDAD}"/>
              </a:ext>
            </a:extLst>
          </p:cNvPr>
          <p:cNvSpPr>
            <a:spLocks noGrp="1"/>
          </p:cNvSpPr>
          <p:nvPr>
            <p:ph type="body" sz="quarter" idx="14" hasCustomPrompt="1"/>
          </p:nvPr>
        </p:nvSpPr>
        <p:spPr>
          <a:xfrm>
            <a:off x="131762" y="125994"/>
            <a:ext cx="7050273" cy="1399364"/>
          </a:xfrm>
        </p:spPr>
        <p:txBody>
          <a:bodyPr vert="horz" lIns="91440" tIns="45720" rIns="91440" bIns="45720" rtlCol="0">
            <a:noAutofit/>
          </a:bodyPr>
          <a:lstStyle>
            <a:lvl1pPr marL="0" indent="0">
              <a:buNone/>
              <a:defRPr lang="en-GB" sz="5400" dirty="0">
                <a:latin typeface="Angsana New" panose="02020603050405020304" pitchFamily="18" charset="-34"/>
                <a:cs typeface="Angsana New" panose="02020603050405020304" pitchFamily="18" charset="-34"/>
              </a:defRPr>
            </a:lvl1pPr>
          </a:lstStyle>
          <a:p>
            <a:pPr marL="228600" lvl="0" indent="-228600">
              <a:lnSpc>
                <a:spcPct val="70000"/>
              </a:lnSpc>
            </a:pPr>
            <a:r>
              <a:rPr lang="en-US" dirty="0"/>
              <a:t>Title</a:t>
            </a:r>
            <a:endParaRPr lang="en-GB" dirty="0"/>
          </a:p>
        </p:txBody>
      </p:sp>
      <p:graphicFrame>
        <p:nvGraphicFramePr>
          <p:cNvPr id="2" name="Table 12">
            <a:extLst>
              <a:ext uri="{FF2B5EF4-FFF2-40B4-BE49-F238E27FC236}">
                <a16:creationId xmlns:a16="http://schemas.microsoft.com/office/drawing/2014/main" id="{8D5BF63E-2C50-5429-97ED-EC47F1CC8122}"/>
              </a:ext>
            </a:extLst>
          </p:cNvPr>
          <p:cNvGraphicFramePr>
            <a:graphicFrameLocks/>
          </p:cNvGraphicFramePr>
          <p:nvPr userDrawn="1">
            <p:extLst>
              <p:ext uri="{D42A27DB-BD31-4B8C-83A1-F6EECF244321}">
                <p14:modId xmlns:p14="http://schemas.microsoft.com/office/powerpoint/2010/main" val="4001417218"/>
              </p:ext>
            </p:extLst>
          </p:nvPr>
        </p:nvGraphicFramePr>
        <p:xfrm>
          <a:off x="94478" y="1963864"/>
          <a:ext cx="1882775" cy="1358514"/>
        </p:xfrm>
        <a:graphic>
          <a:graphicData uri="http://schemas.openxmlformats.org/drawingml/2006/table">
            <a:tbl>
              <a:tblPr firstRow="1" bandRow="1">
                <a:tableStyleId>{5C22544A-7EE6-4342-B048-85BDC9FD1C3A}</a:tableStyleId>
              </a:tblPr>
              <a:tblGrid>
                <a:gridCol w="1882775">
                  <a:extLst>
                    <a:ext uri="{9D8B030D-6E8A-4147-A177-3AD203B41FA5}">
                      <a16:colId xmlns:a16="http://schemas.microsoft.com/office/drawing/2014/main" val="212277740"/>
                    </a:ext>
                  </a:extLst>
                </a:gridCol>
              </a:tblGrid>
              <a:tr h="452838">
                <a:tc>
                  <a:txBody>
                    <a:bodyPr/>
                    <a:lstStyle/>
                    <a:p>
                      <a:pPr algn="r"/>
                      <a:r>
                        <a:rPr lang="en-GB" b="1" dirty="0">
                          <a:solidFill>
                            <a:schemeClr val="tx1"/>
                          </a:solidFill>
                        </a:rPr>
                        <a:t>Low FAS</a:t>
                      </a:r>
                    </a:p>
                  </a:txBody>
                  <a:tcPr>
                    <a:lnL w="12700" cmpd="sng">
                      <a:noFill/>
                    </a:lnL>
                    <a:lnR w="12700" cap="flat" cmpd="sng" algn="ctr">
                      <a:solidFill>
                        <a:schemeClr val="accent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42020022"/>
                  </a:ext>
                </a:extLst>
              </a:tr>
              <a:tr h="452838">
                <a:tc>
                  <a:txBody>
                    <a:bodyPr/>
                    <a:lstStyle/>
                    <a:p>
                      <a:pPr algn="r"/>
                      <a:r>
                        <a:rPr lang="en-GB" b="1" dirty="0">
                          <a:solidFill>
                            <a:schemeClr val="tx1"/>
                          </a:solidFill>
                        </a:rPr>
                        <a:t>Med FAS</a:t>
                      </a:r>
                    </a:p>
                  </a:txBody>
                  <a:tcPr>
                    <a:lnL w="12700" cmpd="sng">
                      <a:noFill/>
                    </a:lnL>
                    <a:lnR w="12700" cap="flat" cmpd="sng" algn="ctr">
                      <a:solidFill>
                        <a:schemeClr val="accent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7371948"/>
                  </a:ext>
                </a:extLst>
              </a:tr>
              <a:tr h="452838">
                <a:tc>
                  <a:txBody>
                    <a:bodyPr/>
                    <a:lstStyle/>
                    <a:p>
                      <a:pPr algn="r"/>
                      <a:r>
                        <a:rPr lang="en-GB" b="1" dirty="0">
                          <a:solidFill>
                            <a:schemeClr val="tx1"/>
                          </a:solidFill>
                        </a:rPr>
                        <a:t>High FAS</a:t>
                      </a:r>
                    </a:p>
                  </a:txBody>
                  <a:tcPr>
                    <a:lnL w="12700" cmpd="sng">
                      <a:noFill/>
                    </a:lnL>
                    <a:lnR w="12700" cap="flat" cmpd="sng" algn="ctr">
                      <a:solidFill>
                        <a:schemeClr val="accent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55031778"/>
                  </a:ext>
                </a:extLst>
              </a:tr>
            </a:tbl>
          </a:graphicData>
        </a:graphic>
      </p:graphicFrame>
      <p:sp>
        <p:nvSpPr>
          <p:cNvPr id="13" name="TextBox 12">
            <a:extLst>
              <a:ext uri="{FF2B5EF4-FFF2-40B4-BE49-F238E27FC236}">
                <a16:creationId xmlns:a16="http://schemas.microsoft.com/office/drawing/2014/main" id="{596B6DC1-2CF3-ED0A-D7BD-3F9947B785F8}"/>
              </a:ext>
            </a:extLst>
          </p:cNvPr>
          <p:cNvSpPr txBox="1"/>
          <p:nvPr userDrawn="1"/>
        </p:nvSpPr>
        <p:spPr>
          <a:xfrm rot="16200000">
            <a:off x="-32988" y="2391817"/>
            <a:ext cx="1400955" cy="461665"/>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BD1622"/>
                </a:solidFill>
                <a:effectLst/>
                <a:uLnTx/>
                <a:uFillTx/>
                <a:latin typeface="Calibri" panose="020F0502020204030204"/>
                <a:ea typeface="+mn-ea"/>
                <a:cs typeface="+mn-cs"/>
              </a:rPr>
              <a:t>Year 3-6</a:t>
            </a:r>
          </a:p>
        </p:txBody>
      </p:sp>
      <p:cxnSp>
        <p:nvCxnSpPr>
          <p:cNvPr id="15" name="Straight Arrow Connector 14">
            <a:extLst>
              <a:ext uri="{FF2B5EF4-FFF2-40B4-BE49-F238E27FC236}">
                <a16:creationId xmlns:a16="http://schemas.microsoft.com/office/drawing/2014/main" id="{152F1EFA-7023-C333-701D-6310343A4BF4}"/>
              </a:ext>
            </a:extLst>
          </p:cNvPr>
          <p:cNvCxnSpPr>
            <a:cxnSpLocks/>
          </p:cNvCxnSpPr>
          <p:nvPr userDrawn="1"/>
        </p:nvCxnSpPr>
        <p:spPr>
          <a:xfrm>
            <a:off x="1977252" y="3533231"/>
            <a:ext cx="9229180"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7882160-5FCD-D8C6-9A61-AE3C4B06160A}"/>
              </a:ext>
            </a:extLst>
          </p:cNvPr>
          <p:cNvCxnSpPr/>
          <p:nvPr userDrawn="1"/>
        </p:nvCxnSpPr>
        <p:spPr>
          <a:xfrm>
            <a:off x="4805632" y="3533231"/>
            <a:ext cx="3420093" cy="0"/>
          </a:xfrm>
          <a:prstGeom prst="line">
            <a:avLst/>
          </a:prstGeom>
          <a:ln w="3810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F42FC33D-8193-E7A8-1CCF-D5F65A9B8FB8}"/>
              </a:ext>
            </a:extLst>
          </p:cNvPr>
          <p:cNvSpPr txBox="1"/>
          <p:nvPr userDrawn="1"/>
        </p:nvSpPr>
        <p:spPr>
          <a:xfrm>
            <a:off x="1977252" y="3533231"/>
            <a:ext cx="272988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84043"/>
                </a:solidFill>
                <a:effectLst/>
                <a:uLnTx/>
                <a:uFillTx/>
                <a:latin typeface="Calibri" panose="020F0502020204030204"/>
                <a:ea typeface="+mn-ea"/>
                <a:cs typeface="+mn-cs"/>
              </a:rPr>
              <a:t>Lower levels of activity</a:t>
            </a:r>
          </a:p>
        </p:txBody>
      </p:sp>
      <p:sp>
        <p:nvSpPr>
          <p:cNvPr id="18" name="TextBox 17">
            <a:extLst>
              <a:ext uri="{FF2B5EF4-FFF2-40B4-BE49-F238E27FC236}">
                <a16:creationId xmlns:a16="http://schemas.microsoft.com/office/drawing/2014/main" id="{56C7EE55-E626-4D59-F9D0-82C16BC049A4}"/>
              </a:ext>
            </a:extLst>
          </p:cNvPr>
          <p:cNvSpPr txBox="1"/>
          <p:nvPr userDrawn="1"/>
        </p:nvSpPr>
        <p:spPr>
          <a:xfrm>
            <a:off x="8324225" y="3532450"/>
            <a:ext cx="2882207" cy="369332"/>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84043"/>
                </a:solidFill>
                <a:effectLst/>
                <a:uLnTx/>
                <a:uFillTx/>
                <a:latin typeface="Calibri" panose="020F0502020204030204"/>
                <a:ea typeface="+mn-ea"/>
                <a:cs typeface="+mn-cs"/>
              </a:rPr>
              <a:t>Higher levels of activity</a:t>
            </a:r>
          </a:p>
        </p:txBody>
      </p:sp>
      <p:sp>
        <p:nvSpPr>
          <p:cNvPr id="19" name="TextBox 18">
            <a:extLst>
              <a:ext uri="{FF2B5EF4-FFF2-40B4-BE49-F238E27FC236}">
                <a16:creationId xmlns:a16="http://schemas.microsoft.com/office/drawing/2014/main" id="{58954A8D-7D79-29E9-E96C-DF65CFC6F93F}"/>
              </a:ext>
            </a:extLst>
          </p:cNvPr>
          <p:cNvSpPr txBox="1"/>
          <p:nvPr userDrawn="1"/>
        </p:nvSpPr>
        <p:spPr>
          <a:xfrm rot="16200000">
            <a:off x="-32988" y="4458106"/>
            <a:ext cx="1400955" cy="461665"/>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BD1622"/>
                </a:solidFill>
                <a:effectLst/>
                <a:uLnTx/>
                <a:uFillTx/>
                <a:latin typeface="Calibri" panose="020F0502020204030204"/>
                <a:ea typeface="+mn-ea"/>
                <a:cs typeface="+mn-cs"/>
              </a:rPr>
              <a:t>Year 7-11</a:t>
            </a:r>
          </a:p>
        </p:txBody>
      </p:sp>
      <p:graphicFrame>
        <p:nvGraphicFramePr>
          <p:cNvPr id="21" name="Table 12">
            <a:extLst>
              <a:ext uri="{FF2B5EF4-FFF2-40B4-BE49-F238E27FC236}">
                <a16:creationId xmlns:a16="http://schemas.microsoft.com/office/drawing/2014/main" id="{DF7D5202-BCCA-2E0D-AECA-187BDAE4AD44}"/>
              </a:ext>
            </a:extLst>
          </p:cNvPr>
          <p:cNvGraphicFramePr>
            <a:graphicFrameLocks/>
          </p:cNvGraphicFramePr>
          <p:nvPr userDrawn="1">
            <p:extLst>
              <p:ext uri="{D42A27DB-BD31-4B8C-83A1-F6EECF244321}">
                <p14:modId xmlns:p14="http://schemas.microsoft.com/office/powerpoint/2010/main" val="2309904890"/>
              </p:ext>
            </p:extLst>
          </p:nvPr>
        </p:nvGraphicFramePr>
        <p:xfrm>
          <a:off x="621147" y="4029404"/>
          <a:ext cx="1356105" cy="1358514"/>
        </p:xfrm>
        <a:graphic>
          <a:graphicData uri="http://schemas.openxmlformats.org/drawingml/2006/table">
            <a:tbl>
              <a:tblPr firstRow="1" bandRow="1">
                <a:tableStyleId>{5C22544A-7EE6-4342-B048-85BDC9FD1C3A}</a:tableStyleId>
              </a:tblPr>
              <a:tblGrid>
                <a:gridCol w="1356105">
                  <a:extLst>
                    <a:ext uri="{9D8B030D-6E8A-4147-A177-3AD203B41FA5}">
                      <a16:colId xmlns:a16="http://schemas.microsoft.com/office/drawing/2014/main" val="212277740"/>
                    </a:ext>
                  </a:extLst>
                </a:gridCol>
              </a:tblGrid>
              <a:tr h="452838">
                <a:tc>
                  <a:txBody>
                    <a:bodyPr/>
                    <a:lstStyle/>
                    <a:p>
                      <a:pPr algn="r"/>
                      <a:r>
                        <a:rPr lang="en-GB" b="1" dirty="0">
                          <a:solidFill>
                            <a:schemeClr val="tx1"/>
                          </a:solidFill>
                        </a:rPr>
                        <a:t>Low FAS</a:t>
                      </a:r>
                    </a:p>
                  </a:txBody>
                  <a:tcPr>
                    <a:lnL w="12700" cmpd="sng">
                      <a:noFill/>
                    </a:lnL>
                    <a:lnR w="12700" cap="flat" cmpd="sng" algn="ctr">
                      <a:solidFill>
                        <a:schemeClr val="accent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42020022"/>
                  </a:ext>
                </a:extLst>
              </a:tr>
              <a:tr h="452838">
                <a:tc>
                  <a:txBody>
                    <a:bodyPr/>
                    <a:lstStyle/>
                    <a:p>
                      <a:pPr algn="r"/>
                      <a:r>
                        <a:rPr lang="en-GB" b="1" dirty="0">
                          <a:solidFill>
                            <a:schemeClr val="tx1"/>
                          </a:solidFill>
                        </a:rPr>
                        <a:t>Med FAS</a:t>
                      </a:r>
                    </a:p>
                  </a:txBody>
                  <a:tcPr>
                    <a:lnL w="12700" cmpd="sng">
                      <a:noFill/>
                    </a:lnL>
                    <a:lnR w="12700" cap="flat" cmpd="sng" algn="ctr">
                      <a:solidFill>
                        <a:schemeClr val="accent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7371948"/>
                  </a:ext>
                </a:extLst>
              </a:tr>
              <a:tr h="452838">
                <a:tc>
                  <a:txBody>
                    <a:bodyPr/>
                    <a:lstStyle/>
                    <a:p>
                      <a:pPr algn="r"/>
                      <a:r>
                        <a:rPr lang="en-GB" b="1" dirty="0">
                          <a:solidFill>
                            <a:schemeClr val="tx1"/>
                          </a:solidFill>
                        </a:rPr>
                        <a:t>High FAS</a:t>
                      </a:r>
                    </a:p>
                  </a:txBody>
                  <a:tcPr>
                    <a:lnL w="12700" cmpd="sng">
                      <a:noFill/>
                    </a:lnL>
                    <a:lnR w="12700" cap="flat" cmpd="sng" algn="ctr">
                      <a:solidFill>
                        <a:schemeClr val="accent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55031778"/>
                  </a:ext>
                </a:extLst>
              </a:tr>
            </a:tbl>
          </a:graphicData>
        </a:graphic>
      </p:graphicFrame>
      <p:sp>
        <p:nvSpPr>
          <p:cNvPr id="23" name="Chart Placeholder 2">
            <a:extLst>
              <a:ext uri="{FF2B5EF4-FFF2-40B4-BE49-F238E27FC236}">
                <a16:creationId xmlns:a16="http://schemas.microsoft.com/office/drawing/2014/main" id="{677AF04D-1A07-032A-2EC7-29AD561C173F}"/>
              </a:ext>
            </a:extLst>
          </p:cNvPr>
          <p:cNvSpPr>
            <a:spLocks noGrp="1"/>
          </p:cNvSpPr>
          <p:nvPr>
            <p:ph type="chart" sz="quarter" idx="17"/>
          </p:nvPr>
        </p:nvSpPr>
        <p:spPr>
          <a:xfrm>
            <a:off x="1977252" y="1733176"/>
            <a:ext cx="9189989" cy="1400955"/>
          </a:xfrm>
        </p:spPr>
        <p:txBody>
          <a:bodyPr/>
          <a:lstStyle/>
          <a:p>
            <a:endParaRPr lang="en-GB"/>
          </a:p>
        </p:txBody>
      </p:sp>
      <p:sp>
        <p:nvSpPr>
          <p:cNvPr id="24" name="Chart Placeholder 2">
            <a:extLst>
              <a:ext uri="{FF2B5EF4-FFF2-40B4-BE49-F238E27FC236}">
                <a16:creationId xmlns:a16="http://schemas.microsoft.com/office/drawing/2014/main" id="{5C088E70-760A-ABB9-0821-A05BA2475BAF}"/>
              </a:ext>
            </a:extLst>
          </p:cNvPr>
          <p:cNvSpPr>
            <a:spLocks noGrp="1"/>
          </p:cNvSpPr>
          <p:nvPr>
            <p:ph type="chart" sz="quarter" idx="18"/>
          </p:nvPr>
        </p:nvSpPr>
        <p:spPr>
          <a:xfrm>
            <a:off x="1977252" y="3988461"/>
            <a:ext cx="9189989" cy="1400955"/>
          </a:xfrm>
        </p:spPr>
        <p:txBody>
          <a:bodyPr/>
          <a:lstStyle/>
          <a:p>
            <a:endParaRPr lang="en-GB"/>
          </a:p>
        </p:txBody>
      </p:sp>
    </p:spTree>
    <p:extLst>
      <p:ext uri="{BB962C8B-B14F-4D97-AF65-F5344CB8AC3E}">
        <p14:creationId xmlns:p14="http://schemas.microsoft.com/office/powerpoint/2010/main" val="26568941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11" name="Text Placeholder 7">
            <a:extLst>
              <a:ext uri="{FF2B5EF4-FFF2-40B4-BE49-F238E27FC236}">
                <a16:creationId xmlns:a16="http://schemas.microsoft.com/office/drawing/2014/main" id="{724C9094-6A32-E4F0-D899-46AB3D93FDAD}"/>
              </a:ext>
            </a:extLst>
          </p:cNvPr>
          <p:cNvSpPr>
            <a:spLocks noGrp="1"/>
          </p:cNvSpPr>
          <p:nvPr>
            <p:ph type="body" sz="quarter" idx="14" hasCustomPrompt="1"/>
          </p:nvPr>
        </p:nvSpPr>
        <p:spPr>
          <a:xfrm>
            <a:off x="131762" y="125994"/>
            <a:ext cx="7059151" cy="1399364"/>
          </a:xfrm>
        </p:spPr>
        <p:txBody>
          <a:bodyPr vert="horz" lIns="91440" tIns="45720" rIns="91440" bIns="45720" rtlCol="0">
            <a:noAutofit/>
          </a:bodyPr>
          <a:lstStyle>
            <a:lvl1pPr marL="0" indent="0">
              <a:buNone/>
              <a:defRPr lang="en-GB" sz="5400" dirty="0">
                <a:latin typeface="Angsana New" panose="02020603050405020304" pitchFamily="18" charset="-34"/>
                <a:cs typeface="Angsana New" panose="02020603050405020304" pitchFamily="18" charset="-34"/>
              </a:defRPr>
            </a:lvl1pPr>
          </a:lstStyle>
          <a:p>
            <a:pPr marL="228600" lvl="0" indent="-228600">
              <a:lnSpc>
                <a:spcPct val="70000"/>
              </a:lnSpc>
            </a:pPr>
            <a:r>
              <a:rPr lang="en-US" dirty="0"/>
              <a:t>Title</a:t>
            </a:r>
            <a:endParaRPr lang="en-GB" dirty="0"/>
          </a:p>
        </p:txBody>
      </p:sp>
      <p:graphicFrame>
        <p:nvGraphicFramePr>
          <p:cNvPr id="2" name="Table 12">
            <a:extLst>
              <a:ext uri="{FF2B5EF4-FFF2-40B4-BE49-F238E27FC236}">
                <a16:creationId xmlns:a16="http://schemas.microsoft.com/office/drawing/2014/main" id="{8D5BF63E-2C50-5429-97ED-EC47F1CC8122}"/>
              </a:ext>
            </a:extLst>
          </p:cNvPr>
          <p:cNvGraphicFramePr>
            <a:graphicFrameLocks/>
          </p:cNvGraphicFramePr>
          <p:nvPr userDrawn="1">
            <p:extLst>
              <p:ext uri="{D42A27DB-BD31-4B8C-83A1-F6EECF244321}">
                <p14:modId xmlns:p14="http://schemas.microsoft.com/office/powerpoint/2010/main" val="3232480834"/>
              </p:ext>
            </p:extLst>
          </p:nvPr>
        </p:nvGraphicFramePr>
        <p:xfrm>
          <a:off x="94478" y="1864019"/>
          <a:ext cx="1882775" cy="1358514"/>
        </p:xfrm>
        <a:graphic>
          <a:graphicData uri="http://schemas.openxmlformats.org/drawingml/2006/table">
            <a:tbl>
              <a:tblPr firstRow="1" bandRow="1">
                <a:tableStyleId>{5C22544A-7EE6-4342-B048-85BDC9FD1C3A}</a:tableStyleId>
              </a:tblPr>
              <a:tblGrid>
                <a:gridCol w="1882775">
                  <a:extLst>
                    <a:ext uri="{9D8B030D-6E8A-4147-A177-3AD203B41FA5}">
                      <a16:colId xmlns:a16="http://schemas.microsoft.com/office/drawing/2014/main" val="212277740"/>
                    </a:ext>
                  </a:extLst>
                </a:gridCol>
              </a:tblGrid>
              <a:tr h="452838">
                <a:tc>
                  <a:txBody>
                    <a:bodyPr/>
                    <a:lstStyle/>
                    <a:p>
                      <a:pPr algn="r"/>
                      <a:r>
                        <a:rPr lang="en-GB" b="1" dirty="0">
                          <a:solidFill>
                            <a:schemeClr val="tx1"/>
                          </a:solidFill>
                        </a:rPr>
                        <a:t>Low FAS</a:t>
                      </a:r>
                    </a:p>
                  </a:txBody>
                  <a:tcPr>
                    <a:lnL w="12700" cmpd="sng">
                      <a:noFill/>
                    </a:lnL>
                    <a:lnR w="12700" cap="flat" cmpd="sng" algn="ctr">
                      <a:solidFill>
                        <a:schemeClr val="accent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42020022"/>
                  </a:ext>
                </a:extLst>
              </a:tr>
              <a:tr h="452838">
                <a:tc>
                  <a:txBody>
                    <a:bodyPr/>
                    <a:lstStyle/>
                    <a:p>
                      <a:pPr algn="r"/>
                      <a:r>
                        <a:rPr lang="en-GB" b="1" dirty="0">
                          <a:solidFill>
                            <a:schemeClr val="tx1"/>
                          </a:solidFill>
                        </a:rPr>
                        <a:t>Med FAS</a:t>
                      </a:r>
                    </a:p>
                  </a:txBody>
                  <a:tcPr>
                    <a:lnL w="12700" cmpd="sng">
                      <a:noFill/>
                    </a:lnL>
                    <a:lnR w="12700" cap="flat" cmpd="sng" algn="ctr">
                      <a:solidFill>
                        <a:schemeClr val="accent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7371948"/>
                  </a:ext>
                </a:extLst>
              </a:tr>
              <a:tr h="452838">
                <a:tc>
                  <a:txBody>
                    <a:bodyPr/>
                    <a:lstStyle/>
                    <a:p>
                      <a:pPr algn="r"/>
                      <a:r>
                        <a:rPr lang="en-GB" b="1" dirty="0">
                          <a:solidFill>
                            <a:schemeClr val="tx1"/>
                          </a:solidFill>
                        </a:rPr>
                        <a:t>High FAS</a:t>
                      </a:r>
                    </a:p>
                  </a:txBody>
                  <a:tcPr>
                    <a:lnL w="12700" cmpd="sng">
                      <a:noFill/>
                    </a:lnL>
                    <a:lnR w="12700" cap="flat" cmpd="sng" algn="ctr">
                      <a:solidFill>
                        <a:schemeClr val="accent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55031778"/>
                  </a:ext>
                </a:extLst>
              </a:tr>
            </a:tbl>
          </a:graphicData>
        </a:graphic>
      </p:graphicFrame>
      <p:sp>
        <p:nvSpPr>
          <p:cNvPr id="13" name="TextBox 12">
            <a:extLst>
              <a:ext uri="{FF2B5EF4-FFF2-40B4-BE49-F238E27FC236}">
                <a16:creationId xmlns:a16="http://schemas.microsoft.com/office/drawing/2014/main" id="{596B6DC1-2CF3-ED0A-D7BD-3F9947B785F8}"/>
              </a:ext>
            </a:extLst>
          </p:cNvPr>
          <p:cNvSpPr txBox="1"/>
          <p:nvPr userDrawn="1"/>
        </p:nvSpPr>
        <p:spPr>
          <a:xfrm rot="16200000">
            <a:off x="-32988" y="2291972"/>
            <a:ext cx="1400955" cy="461665"/>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BD1622"/>
                </a:solidFill>
                <a:effectLst/>
                <a:uLnTx/>
                <a:uFillTx/>
                <a:latin typeface="Calibri" panose="020F0502020204030204"/>
                <a:ea typeface="+mn-ea"/>
                <a:cs typeface="+mn-cs"/>
              </a:rPr>
              <a:t>Year 3-6</a:t>
            </a:r>
          </a:p>
        </p:txBody>
      </p:sp>
      <p:cxnSp>
        <p:nvCxnSpPr>
          <p:cNvPr id="15" name="Straight Arrow Connector 14">
            <a:extLst>
              <a:ext uri="{FF2B5EF4-FFF2-40B4-BE49-F238E27FC236}">
                <a16:creationId xmlns:a16="http://schemas.microsoft.com/office/drawing/2014/main" id="{152F1EFA-7023-C333-701D-6310343A4BF4}"/>
              </a:ext>
            </a:extLst>
          </p:cNvPr>
          <p:cNvCxnSpPr>
            <a:cxnSpLocks/>
          </p:cNvCxnSpPr>
          <p:nvPr userDrawn="1"/>
        </p:nvCxnSpPr>
        <p:spPr>
          <a:xfrm>
            <a:off x="1977252" y="3533231"/>
            <a:ext cx="9229180"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7882160-5FCD-D8C6-9A61-AE3C4B06160A}"/>
              </a:ext>
            </a:extLst>
          </p:cNvPr>
          <p:cNvCxnSpPr/>
          <p:nvPr userDrawn="1"/>
        </p:nvCxnSpPr>
        <p:spPr>
          <a:xfrm>
            <a:off x="4805632" y="3533231"/>
            <a:ext cx="3420093" cy="0"/>
          </a:xfrm>
          <a:prstGeom prst="line">
            <a:avLst/>
          </a:prstGeom>
          <a:ln w="3810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F42FC33D-8193-E7A8-1CCF-D5F65A9B8FB8}"/>
              </a:ext>
            </a:extLst>
          </p:cNvPr>
          <p:cNvSpPr txBox="1"/>
          <p:nvPr userDrawn="1"/>
        </p:nvSpPr>
        <p:spPr>
          <a:xfrm>
            <a:off x="1977252" y="3533231"/>
            <a:ext cx="272988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84043"/>
                </a:solidFill>
                <a:effectLst/>
                <a:uLnTx/>
                <a:uFillTx/>
                <a:latin typeface="Calibri" panose="020F0502020204030204"/>
                <a:ea typeface="+mn-ea"/>
                <a:cs typeface="+mn-cs"/>
              </a:rPr>
              <a:t>Lower levels of activity</a:t>
            </a:r>
          </a:p>
        </p:txBody>
      </p:sp>
      <p:sp>
        <p:nvSpPr>
          <p:cNvPr id="18" name="TextBox 17">
            <a:extLst>
              <a:ext uri="{FF2B5EF4-FFF2-40B4-BE49-F238E27FC236}">
                <a16:creationId xmlns:a16="http://schemas.microsoft.com/office/drawing/2014/main" id="{56C7EE55-E626-4D59-F9D0-82C16BC049A4}"/>
              </a:ext>
            </a:extLst>
          </p:cNvPr>
          <p:cNvSpPr txBox="1"/>
          <p:nvPr userDrawn="1"/>
        </p:nvSpPr>
        <p:spPr>
          <a:xfrm>
            <a:off x="8324225" y="3532450"/>
            <a:ext cx="2882207" cy="369332"/>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84043"/>
                </a:solidFill>
                <a:effectLst/>
                <a:uLnTx/>
                <a:uFillTx/>
                <a:latin typeface="Calibri" panose="020F0502020204030204"/>
                <a:ea typeface="+mn-ea"/>
                <a:cs typeface="+mn-cs"/>
              </a:rPr>
              <a:t>Higher levels of activity</a:t>
            </a:r>
          </a:p>
        </p:txBody>
      </p:sp>
      <p:sp>
        <p:nvSpPr>
          <p:cNvPr id="19" name="TextBox 18">
            <a:extLst>
              <a:ext uri="{FF2B5EF4-FFF2-40B4-BE49-F238E27FC236}">
                <a16:creationId xmlns:a16="http://schemas.microsoft.com/office/drawing/2014/main" id="{58954A8D-7D79-29E9-E96C-DF65CFC6F93F}"/>
              </a:ext>
            </a:extLst>
          </p:cNvPr>
          <p:cNvSpPr txBox="1"/>
          <p:nvPr userDrawn="1"/>
        </p:nvSpPr>
        <p:spPr>
          <a:xfrm rot="16200000">
            <a:off x="-32988" y="4515911"/>
            <a:ext cx="1400955" cy="461665"/>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BD1622"/>
                </a:solidFill>
                <a:effectLst/>
                <a:uLnTx/>
                <a:uFillTx/>
                <a:latin typeface="Calibri" panose="020F0502020204030204"/>
                <a:ea typeface="+mn-ea"/>
                <a:cs typeface="+mn-cs"/>
              </a:rPr>
              <a:t>Year 7-11</a:t>
            </a:r>
          </a:p>
        </p:txBody>
      </p:sp>
      <p:graphicFrame>
        <p:nvGraphicFramePr>
          <p:cNvPr id="21" name="Table 12">
            <a:extLst>
              <a:ext uri="{FF2B5EF4-FFF2-40B4-BE49-F238E27FC236}">
                <a16:creationId xmlns:a16="http://schemas.microsoft.com/office/drawing/2014/main" id="{DF7D5202-BCCA-2E0D-AECA-187BDAE4AD44}"/>
              </a:ext>
            </a:extLst>
          </p:cNvPr>
          <p:cNvGraphicFramePr>
            <a:graphicFrameLocks/>
          </p:cNvGraphicFramePr>
          <p:nvPr userDrawn="1">
            <p:extLst>
              <p:ext uri="{D42A27DB-BD31-4B8C-83A1-F6EECF244321}">
                <p14:modId xmlns:p14="http://schemas.microsoft.com/office/powerpoint/2010/main" val="4037553773"/>
              </p:ext>
            </p:extLst>
          </p:nvPr>
        </p:nvGraphicFramePr>
        <p:xfrm>
          <a:off x="621147" y="4087209"/>
          <a:ext cx="1356105" cy="1358514"/>
        </p:xfrm>
        <a:graphic>
          <a:graphicData uri="http://schemas.openxmlformats.org/drawingml/2006/table">
            <a:tbl>
              <a:tblPr firstRow="1" bandRow="1">
                <a:tableStyleId>{5C22544A-7EE6-4342-B048-85BDC9FD1C3A}</a:tableStyleId>
              </a:tblPr>
              <a:tblGrid>
                <a:gridCol w="1356105">
                  <a:extLst>
                    <a:ext uri="{9D8B030D-6E8A-4147-A177-3AD203B41FA5}">
                      <a16:colId xmlns:a16="http://schemas.microsoft.com/office/drawing/2014/main" val="212277740"/>
                    </a:ext>
                  </a:extLst>
                </a:gridCol>
              </a:tblGrid>
              <a:tr h="452838">
                <a:tc>
                  <a:txBody>
                    <a:bodyPr/>
                    <a:lstStyle/>
                    <a:p>
                      <a:pPr algn="r"/>
                      <a:r>
                        <a:rPr lang="en-GB" b="1" dirty="0">
                          <a:solidFill>
                            <a:schemeClr val="tx1"/>
                          </a:solidFill>
                        </a:rPr>
                        <a:t>Low FAS</a:t>
                      </a:r>
                    </a:p>
                  </a:txBody>
                  <a:tcPr>
                    <a:lnL w="12700" cmpd="sng">
                      <a:noFill/>
                    </a:lnL>
                    <a:lnR w="12700" cap="flat" cmpd="sng" algn="ctr">
                      <a:solidFill>
                        <a:schemeClr val="accent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42020022"/>
                  </a:ext>
                </a:extLst>
              </a:tr>
              <a:tr h="452838">
                <a:tc>
                  <a:txBody>
                    <a:bodyPr/>
                    <a:lstStyle/>
                    <a:p>
                      <a:pPr algn="r"/>
                      <a:r>
                        <a:rPr lang="en-GB" b="1" dirty="0">
                          <a:solidFill>
                            <a:schemeClr val="tx1"/>
                          </a:solidFill>
                        </a:rPr>
                        <a:t>Med FAS</a:t>
                      </a:r>
                    </a:p>
                  </a:txBody>
                  <a:tcPr>
                    <a:lnL w="12700" cmpd="sng">
                      <a:noFill/>
                    </a:lnL>
                    <a:lnR w="12700" cap="flat" cmpd="sng" algn="ctr">
                      <a:solidFill>
                        <a:schemeClr val="accent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7371948"/>
                  </a:ext>
                </a:extLst>
              </a:tr>
              <a:tr h="452838">
                <a:tc>
                  <a:txBody>
                    <a:bodyPr/>
                    <a:lstStyle/>
                    <a:p>
                      <a:pPr algn="r"/>
                      <a:r>
                        <a:rPr lang="en-GB" b="1" dirty="0">
                          <a:solidFill>
                            <a:schemeClr val="tx1"/>
                          </a:solidFill>
                        </a:rPr>
                        <a:t>High FAS</a:t>
                      </a:r>
                    </a:p>
                  </a:txBody>
                  <a:tcPr>
                    <a:lnL w="12700" cmpd="sng">
                      <a:noFill/>
                    </a:lnL>
                    <a:lnR w="12700" cap="flat" cmpd="sng" algn="ctr">
                      <a:solidFill>
                        <a:schemeClr val="accent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55031778"/>
                  </a:ext>
                </a:extLst>
              </a:tr>
            </a:tbl>
          </a:graphicData>
        </a:graphic>
      </p:graphicFrame>
      <p:sp>
        <p:nvSpPr>
          <p:cNvPr id="23" name="Chart Placeholder 2">
            <a:extLst>
              <a:ext uri="{FF2B5EF4-FFF2-40B4-BE49-F238E27FC236}">
                <a16:creationId xmlns:a16="http://schemas.microsoft.com/office/drawing/2014/main" id="{677AF04D-1A07-032A-2EC7-29AD561C173F}"/>
              </a:ext>
            </a:extLst>
          </p:cNvPr>
          <p:cNvSpPr>
            <a:spLocks noGrp="1"/>
          </p:cNvSpPr>
          <p:nvPr>
            <p:ph type="chart" sz="quarter" idx="17"/>
          </p:nvPr>
        </p:nvSpPr>
        <p:spPr>
          <a:xfrm>
            <a:off x="1977252" y="1740356"/>
            <a:ext cx="9189989" cy="1582022"/>
          </a:xfrm>
        </p:spPr>
        <p:txBody>
          <a:bodyPr/>
          <a:lstStyle/>
          <a:p>
            <a:endParaRPr lang="en-GB"/>
          </a:p>
        </p:txBody>
      </p:sp>
      <p:sp>
        <p:nvSpPr>
          <p:cNvPr id="24" name="Chart Placeholder 2">
            <a:extLst>
              <a:ext uri="{FF2B5EF4-FFF2-40B4-BE49-F238E27FC236}">
                <a16:creationId xmlns:a16="http://schemas.microsoft.com/office/drawing/2014/main" id="{5C088E70-760A-ABB9-0821-A05BA2475BAF}"/>
              </a:ext>
            </a:extLst>
          </p:cNvPr>
          <p:cNvSpPr>
            <a:spLocks noGrp="1"/>
          </p:cNvSpPr>
          <p:nvPr>
            <p:ph type="chart" sz="quarter" idx="18"/>
          </p:nvPr>
        </p:nvSpPr>
        <p:spPr>
          <a:xfrm>
            <a:off x="1977252" y="3990386"/>
            <a:ext cx="9189989" cy="1582022"/>
          </a:xfrm>
        </p:spPr>
        <p:txBody>
          <a:bodyPr/>
          <a:lstStyle/>
          <a:p>
            <a:endParaRPr lang="en-GB"/>
          </a:p>
        </p:txBody>
      </p:sp>
    </p:spTree>
    <p:extLst>
      <p:ext uri="{BB962C8B-B14F-4D97-AF65-F5344CB8AC3E}">
        <p14:creationId xmlns:p14="http://schemas.microsoft.com/office/powerpoint/2010/main" val="10974815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518FB59F-3F8A-841B-CBA6-A0024AFD8406}"/>
              </a:ext>
            </a:extLst>
          </p:cNvPr>
          <p:cNvSpPr/>
          <p:nvPr userDrawn="1"/>
        </p:nvSpPr>
        <p:spPr>
          <a:xfrm>
            <a:off x="0" y="6681457"/>
            <a:ext cx="12192000" cy="176543"/>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A6C632B1-2F51-3D26-26A3-9A5744C161C2}"/>
              </a:ext>
            </a:extLst>
          </p:cNvPr>
          <p:cNvSpPr/>
          <p:nvPr userDrawn="1"/>
        </p:nvSpPr>
        <p:spPr>
          <a:xfrm>
            <a:off x="0" y="6587427"/>
            <a:ext cx="1219200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Chart Placeholder 2">
            <a:extLst>
              <a:ext uri="{FF2B5EF4-FFF2-40B4-BE49-F238E27FC236}">
                <a16:creationId xmlns:a16="http://schemas.microsoft.com/office/drawing/2014/main" id="{FBB582E0-100F-C70E-DF9C-BB47CFFEF374}"/>
              </a:ext>
            </a:extLst>
          </p:cNvPr>
          <p:cNvSpPr>
            <a:spLocks noGrp="1"/>
          </p:cNvSpPr>
          <p:nvPr>
            <p:ph type="chart" sz="quarter" idx="17"/>
          </p:nvPr>
        </p:nvSpPr>
        <p:spPr>
          <a:xfrm>
            <a:off x="329520" y="63063"/>
            <a:ext cx="3818965" cy="5343368"/>
          </a:xfrm>
          <a:prstGeom prst="rect">
            <a:avLst/>
          </a:prstGeom>
        </p:spPr>
        <p:txBody>
          <a:bodyPr/>
          <a:lstStyle/>
          <a:p>
            <a:endParaRPr lang="en-GB"/>
          </a:p>
        </p:txBody>
      </p:sp>
      <p:sp>
        <p:nvSpPr>
          <p:cNvPr id="31" name="Chart Placeholder 2">
            <a:extLst>
              <a:ext uri="{FF2B5EF4-FFF2-40B4-BE49-F238E27FC236}">
                <a16:creationId xmlns:a16="http://schemas.microsoft.com/office/drawing/2014/main" id="{0F5EA8A1-5140-5AFE-5F43-E828C9C5ABB5}"/>
              </a:ext>
            </a:extLst>
          </p:cNvPr>
          <p:cNvSpPr>
            <a:spLocks noGrp="1"/>
          </p:cNvSpPr>
          <p:nvPr>
            <p:ph type="chart" sz="quarter" idx="18"/>
          </p:nvPr>
        </p:nvSpPr>
        <p:spPr>
          <a:xfrm>
            <a:off x="4260983" y="63063"/>
            <a:ext cx="3818965" cy="5343368"/>
          </a:xfrm>
          <a:prstGeom prst="rect">
            <a:avLst/>
          </a:prstGeom>
        </p:spPr>
        <p:txBody>
          <a:bodyPr/>
          <a:lstStyle/>
          <a:p>
            <a:endParaRPr lang="en-GB"/>
          </a:p>
        </p:txBody>
      </p:sp>
      <p:sp>
        <p:nvSpPr>
          <p:cNvPr id="32" name="Chart Placeholder 2">
            <a:extLst>
              <a:ext uri="{FF2B5EF4-FFF2-40B4-BE49-F238E27FC236}">
                <a16:creationId xmlns:a16="http://schemas.microsoft.com/office/drawing/2014/main" id="{1474F48D-BE61-5887-5513-FAE9F6A66B92}"/>
              </a:ext>
            </a:extLst>
          </p:cNvPr>
          <p:cNvSpPr>
            <a:spLocks noGrp="1"/>
          </p:cNvSpPr>
          <p:nvPr>
            <p:ph type="chart" sz="quarter" idx="19"/>
          </p:nvPr>
        </p:nvSpPr>
        <p:spPr>
          <a:xfrm>
            <a:off x="8215584" y="63063"/>
            <a:ext cx="3818965" cy="5343368"/>
          </a:xfrm>
          <a:prstGeom prst="rect">
            <a:avLst/>
          </a:prstGeom>
        </p:spPr>
        <p:txBody>
          <a:bodyPr/>
          <a:lstStyle/>
          <a:p>
            <a:endParaRPr lang="en-GB"/>
          </a:p>
        </p:txBody>
      </p:sp>
      <p:sp>
        <p:nvSpPr>
          <p:cNvPr id="18" name="Rectangle 17">
            <a:extLst>
              <a:ext uri="{FF2B5EF4-FFF2-40B4-BE49-F238E27FC236}">
                <a16:creationId xmlns:a16="http://schemas.microsoft.com/office/drawing/2014/main" id="{E2945322-4C46-CC76-9B69-9A4D93984BA8}"/>
              </a:ext>
            </a:extLst>
          </p:cNvPr>
          <p:cNvSpPr/>
          <p:nvPr userDrawn="1"/>
        </p:nvSpPr>
        <p:spPr>
          <a:xfrm>
            <a:off x="4249481" y="5406425"/>
            <a:ext cx="1008641" cy="623795"/>
          </a:xfrm>
          <a:prstGeom prst="rect">
            <a:avLst/>
          </a:prstGeom>
          <a:pattFill prst="ltDnDiag">
            <a:fgClr>
              <a:schemeClr val="bg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A82E5B56-66DC-D891-BB78-628A908627E3}"/>
              </a:ext>
            </a:extLst>
          </p:cNvPr>
          <p:cNvSpPr txBox="1"/>
          <p:nvPr userDrawn="1"/>
        </p:nvSpPr>
        <p:spPr>
          <a:xfrm>
            <a:off x="4204830" y="5753221"/>
            <a:ext cx="1064049"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1425F"/>
                </a:solidFill>
                <a:effectLst/>
                <a:uLnTx/>
                <a:uFillTx/>
                <a:latin typeface="Calibri" panose="020F0502020204030204"/>
                <a:ea typeface="+mn-ea"/>
                <a:cs typeface="+mn-cs"/>
              </a:rPr>
              <a:t>Pre-Covid</a:t>
            </a:r>
          </a:p>
        </p:txBody>
      </p:sp>
      <p:sp>
        <p:nvSpPr>
          <p:cNvPr id="26" name="Rectangle 25">
            <a:extLst>
              <a:ext uri="{FF2B5EF4-FFF2-40B4-BE49-F238E27FC236}">
                <a16:creationId xmlns:a16="http://schemas.microsoft.com/office/drawing/2014/main" id="{EAE776A2-71D9-F229-02CA-3161AC8A7D78}"/>
              </a:ext>
            </a:extLst>
          </p:cNvPr>
          <p:cNvSpPr/>
          <p:nvPr userDrawn="1"/>
        </p:nvSpPr>
        <p:spPr>
          <a:xfrm>
            <a:off x="322237" y="5406425"/>
            <a:ext cx="1008641" cy="623795"/>
          </a:xfrm>
          <a:prstGeom prst="rect">
            <a:avLst/>
          </a:prstGeom>
          <a:pattFill prst="ltDnDiag">
            <a:fgClr>
              <a:schemeClr val="bg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85D3ADDB-3191-0D68-2B87-95F7014B5DF5}"/>
              </a:ext>
            </a:extLst>
          </p:cNvPr>
          <p:cNvSpPr txBox="1"/>
          <p:nvPr userDrawn="1"/>
        </p:nvSpPr>
        <p:spPr>
          <a:xfrm>
            <a:off x="277586" y="5753221"/>
            <a:ext cx="1064049"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1425F"/>
                </a:solidFill>
                <a:effectLst/>
                <a:uLnTx/>
                <a:uFillTx/>
                <a:latin typeface="Calibri" panose="020F0502020204030204"/>
                <a:ea typeface="+mn-ea"/>
                <a:cs typeface="+mn-cs"/>
              </a:rPr>
              <a:t>Pre-Covid</a:t>
            </a:r>
          </a:p>
        </p:txBody>
      </p:sp>
      <p:sp>
        <p:nvSpPr>
          <p:cNvPr id="33" name="Rectangle 32">
            <a:extLst>
              <a:ext uri="{FF2B5EF4-FFF2-40B4-BE49-F238E27FC236}">
                <a16:creationId xmlns:a16="http://schemas.microsoft.com/office/drawing/2014/main" id="{32656CA6-5D24-E46A-1607-80EF4ACABDAF}"/>
              </a:ext>
            </a:extLst>
          </p:cNvPr>
          <p:cNvSpPr/>
          <p:nvPr userDrawn="1"/>
        </p:nvSpPr>
        <p:spPr>
          <a:xfrm>
            <a:off x="8206275" y="5406425"/>
            <a:ext cx="1008641" cy="623795"/>
          </a:xfrm>
          <a:prstGeom prst="rect">
            <a:avLst/>
          </a:prstGeom>
          <a:pattFill prst="ltDnDiag">
            <a:fgClr>
              <a:schemeClr val="bg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4A130263-6DB1-8F69-93E8-55B7CAAAB13A}"/>
              </a:ext>
            </a:extLst>
          </p:cNvPr>
          <p:cNvSpPr txBox="1"/>
          <p:nvPr userDrawn="1"/>
        </p:nvSpPr>
        <p:spPr>
          <a:xfrm>
            <a:off x="8161624" y="5753221"/>
            <a:ext cx="1064049"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1425F"/>
                </a:solidFill>
                <a:effectLst/>
                <a:uLnTx/>
                <a:uFillTx/>
                <a:latin typeface="Calibri" panose="020F0502020204030204"/>
                <a:ea typeface="+mn-ea"/>
                <a:cs typeface="+mn-cs"/>
              </a:rPr>
              <a:t>Pre-Covid</a:t>
            </a:r>
          </a:p>
        </p:txBody>
      </p:sp>
      <p:sp>
        <p:nvSpPr>
          <p:cNvPr id="35" name="TextBox 34">
            <a:extLst>
              <a:ext uri="{FF2B5EF4-FFF2-40B4-BE49-F238E27FC236}">
                <a16:creationId xmlns:a16="http://schemas.microsoft.com/office/drawing/2014/main" id="{7FB98C2B-4B8F-FAB8-3E66-385A350BD210}"/>
              </a:ext>
            </a:extLst>
          </p:cNvPr>
          <p:cNvSpPr txBox="1"/>
          <p:nvPr userDrawn="1"/>
        </p:nvSpPr>
        <p:spPr>
          <a:xfrm>
            <a:off x="272395" y="5498776"/>
            <a:ext cx="75589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6537"/>
                </a:solidFill>
                <a:effectLst/>
                <a:uLnTx/>
                <a:uFillTx/>
                <a:latin typeface="Calibri" panose="020F0502020204030204" pitchFamily="34" charset="0"/>
                <a:ea typeface="+mn-ea"/>
                <a:cs typeface="+mn-cs"/>
              </a:rPr>
              <a:t>17-18</a:t>
            </a:r>
            <a:endParaRPr kumimoji="0" lang="en-GB" sz="1800" b="0" i="0" u="none" strike="noStrike" kern="1200" cap="none" spc="0" normalizeH="0" baseline="0" noProof="0" dirty="0">
              <a:ln>
                <a:noFill/>
              </a:ln>
              <a:solidFill>
                <a:srgbClr val="006537"/>
              </a:solidFill>
              <a:effectLst/>
              <a:uLnTx/>
              <a:uFillTx/>
              <a:latin typeface="Calibri" panose="020F0502020204030204"/>
              <a:ea typeface="+mn-ea"/>
              <a:cs typeface="+mn-cs"/>
            </a:endParaRPr>
          </a:p>
        </p:txBody>
      </p:sp>
      <p:sp>
        <p:nvSpPr>
          <p:cNvPr id="36" name="TextBox 35">
            <a:extLst>
              <a:ext uri="{FF2B5EF4-FFF2-40B4-BE49-F238E27FC236}">
                <a16:creationId xmlns:a16="http://schemas.microsoft.com/office/drawing/2014/main" id="{E2380F51-15CD-617C-E5AE-E419CE4FC586}"/>
              </a:ext>
            </a:extLst>
          </p:cNvPr>
          <p:cNvSpPr txBox="1"/>
          <p:nvPr userDrawn="1"/>
        </p:nvSpPr>
        <p:spPr>
          <a:xfrm>
            <a:off x="1665212" y="5498776"/>
            <a:ext cx="75589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6537"/>
                </a:solidFill>
                <a:effectLst/>
                <a:uLnTx/>
                <a:uFillTx/>
                <a:latin typeface="Calibri" panose="020F0502020204030204" pitchFamily="34" charset="0"/>
                <a:ea typeface="+mn-ea"/>
                <a:cs typeface="+mn-cs"/>
              </a:rPr>
              <a:t>19-20</a:t>
            </a:r>
            <a:endParaRPr kumimoji="0" lang="en-GB" sz="1800" b="0" i="0" u="none" strike="noStrike" kern="1200" cap="none" spc="0" normalizeH="0" baseline="0" noProof="0" dirty="0">
              <a:ln>
                <a:noFill/>
              </a:ln>
              <a:solidFill>
                <a:srgbClr val="006537"/>
              </a:solidFill>
              <a:effectLst/>
              <a:uLnTx/>
              <a:uFillTx/>
              <a:latin typeface="Calibri" panose="020F0502020204030204"/>
              <a:ea typeface="+mn-ea"/>
              <a:cs typeface="+mn-cs"/>
            </a:endParaRPr>
          </a:p>
        </p:txBody>
      </p:sp>
      <p:sp>
        <p:nvSpPr>
          <p:cNvPr id="37" name="TextBox 36">
            <a:extLst>
              <a:ext uri="{FF2B5EF4-FFF2-40B4-BE49-F238E27FC236}">
                <a16:creationId xmlns:a16="http://schemas.microsoft.com/office/drawing/2014/main" id="{86FAA61A-A014-ECD7-B595-F7A69785EA25}"/>
              </a:ext>
            </a:extLst>
          </p:cNvPr>
          <p:cNvSpPr txBox="1"/>
          <p:nvPr userDrawn="1"/>
        </p:nvSpPr>
        <p:spPr>
          <a:xfrm>
            <a:off x="3450755" y="5498776"/>
            <a:ext cx="75589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6537"/>
                </a:solidFill>
                <a:effectLst/>
                <a:uLnTx/>
                <a:uFillTx/>
                <a:latin typeface="Calibri" panose="020F0502020204030204" pitchFamily="34" charset="0"/>
                <a:ea typeface="+mn-ea"/>
                <a:cs typeface="+mn-cs"/>
              </a:rPr>
              <a:t>21-22</a:t>
            </a:r>
          </a:p>
        </p:txBody>
      </p:sp>
      <p:sp>
        <p:nvSpPr>
          <p:cNvPr id="38" name="TextBox 37">
            <a:extLst>
              <a:ext uri="{FF2B5EF4-FFF2-40B4-BE49-F238E27FC236}">
                <a16:creationId xmlns:a16="http://schemas.microsoft.com/office/drawing/2014/main" id="{20D2C157-FDB8-9D49-EAD7-F4C75946A9D3}"/>
              </a:ext>
            </a:extLst>
          </p:cNvPr>
          <p:cNvSpPr txBox="1"/>
          <p:nvPr userDrawn="1"/>
        </p:nvSpPr>
        <p:spPr>
          <a:xfrm>
            <a:off x="4188726" y="5498052"/>
            <a:ext cx="75589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BA57E"/>
                </a:solidFill>
                <a:effectLst/>
                <a:uLnTx/>
                <a:uFillTx/>
                <a:latin typeface="Calibri" panose="020F0502020204030204" pitchFamily="34" charset="0"/>
                <a:ea typeface="+mn-ea"/>
                <a:cs typeface="+mn-cs"/>
              </a:rPr>
              <a:t>17-18</a:t>
            </a:r>
            <a:endParaRPr kumimoji="0" lang="en-GB" sz="1800" b="0" i="0" u="none" strike="noStrike" kern="1200" cap="none" spc="0" normalizeH="0" baseline="0" noProof="0" dirty="0">
              <a:ln>
                <a:noFill/>
              </a:ln>
              <a:solidFill>
                <a:srgbClr val="4BA57E"/>
              </a:solidFill>
              <a:effectLst/>
              <a:uLnTx/>
              <a:uFillTx/>
              <a:latin typeface="Calibri" panose="020F0502020204030204"/>
              <a:ea typeface="+mn-ea"/>
              <a:cs typeface="+mn-cs"/>
            </a:endParaRPr>
          </a:p>
        </p:txBody>
      </p:sp>
      <p:sp>
        <p:nvSpPr>
          <p:cNvPr id="39" name="TextBox 38">
            <a:extLst>
              <a:ext uri="{FF2B5EF4-FFF2-40B4-BE49-F238E27FC236}">
                <a16:creationId xmlns:a16="http://schemas.microsoft.com/office/drawing/2014/main" id="{C599F221-DD24-1A25-8BE2-D80F955D3123}"/>
              </a:ext>
            </a:extLst>
          </p:cNvPr>
          <p:cNvSpPr txBox="1"/>
          <p:nvPr userDrawn="1"/>
        </p:nvSpPr>
        <p:spPr>
          <a:xfrm>
            <a:off x="5733423" y="5498052"/>
            <a:ext cx="75589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BA57E"/>
                </a:solidFill>
                <a:effectLst/>
                <a:uLnTx/>
                <a:uFillTx/>
                <a:latin typeface="Calibri" panose="020F0502020204030204" pitchFamily="34" charset="0"/>
                <a:ea typeface="+mn-ea"/>
                <a:cs typeface="+mn-cs"/>
              </a:rPr>
              <a:t>19-20</a:t>
            </a:r>
            <a:endParaRPr kumimoji="0" lang="en-GB" sz="1800" b="0" i="0" u="none" strike="noStrike" kern="1200" cap="none" spc="0" normalizeH="0" baseline="0" noProof="0" dirty="0">
              <a:ln>
                <a:noFill/>
              </a:ln>
              <a:solidFill>
                <a:srgbClr val="4BA57E"/>
              </a:solidFill>
              <a:effectLst/>
              <a:uLnTx/>
              <a:uFillTx/>
              <a:latin typeface="Calibri" panose="020F0502020204030204"/>
              <a:ea typeface="+mn-ea"/>
              <a:cs typeface="+mn-cs"/>
            </a:endParaRPr>
          </a:p>
        </p:txBody>
      </p:sp>
      <p:sp>
        <p:nvSpPr>
          <p:cNvPr id="40" name="TextBox 39">
            <a:extLst>
              <a:ext uri="{FF2B5EF4-FFF2-40B4-BE49-F238E27FC236}">
                <a16:creationId xmlns:a16="http://schemas.microsoft.com/office/drawing/2014/main" id="{DEEBD417-3CDE-F8C8-0951-7DECA0283357}"/>
              </a:ext>
            </a:extLst>
          </p:cNvPr>
          <p:cNvSpPr txBox="1"/>
          <p:nvPr userDrawn="1"/>
        </p:nvSpPr>
        <p:spPr>
          <a:xfrm>
            <a:off x="7443662" y="5498052"/>
            <a:ext cx="75589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BA57E"/>
                </a:solidFill>
                <a:effectLst/>
                <a:uLnTx/>
                <a:uFillTx/>
                <a:latin typeface="Calibri" panose="020F0502020204030204" pitchFamily="34" charset="0"/>
                <a:ea typeface="+mn-ea"/>
                <a:cs typeface="+mn-cs"/>
              </a:rPr>
              <a:t>21-22</a:t>
            </a:r>
          </a:p>
        </p:txBody>
      </p:sp>
      <p:sp>
        <p:nvSpPr>
          <p:cNvPr id="41" name="TextBox 40">
            <a:extLst>
              <a:ext uri="{FF2B5EF4-FFF2-40B4-BE49-F238E27FC236}">
                <a16:creationId xmlns:a16="http://schemas.microsoft.com/office/drawing/2014/main" id="{82739682-D095-8C4B-1EA2-B75569FDC787}"/>
              </a:ext>
            </a:extLst>
          </p:cNvPr>
          <p:cNvSpPr txBox="1"/>
          <p:nvPr userDrawn="1"/>
        </p:nvSpPr>
        <p:spPr>
          <a:xfrm>
            <a:off x="8166132" y="5497328"/>
            <a:ext cx="934271"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7C4982"/>
                </a:solidFill>
                <a:effectLst/>
                <a:uLnTx/>
                <a:uFillTx/>
                <a:latin typeface="Calibri" panose="020F0502020204030204" pitchFamily="34" charset="0"/>
                <a:ea typeface="+mn-ea"/>
                <a:cs typeface="+mn-cs"/>
              </a:rPr>
              <a:t>17-18</a:t>
            </a:r>
            <a:endParaRPr kumimoji="0" lang="en-GB" sz="1800" b="0" i="0" u="none" strike="noStrike" kern="1200" cap="none" spc="0" normalizeH="0" baseline="0" noProof="0" dirty="0">
              <a:ln>
                <a:noFill/>
              </a:ln>
              <a:solidFill>
                <a:srgbClr val="7C4982"/>
              </a:solidFill>
              <a:effectLst/>
              <a:uLnTx/>
              <a:uFillTx/>
              <a:latin typeface="Calibri" panose="020F0502020204030204"/>
              <a:ea typeface="+mn-ea"/>
              <a:cs typeface="+mn-cs"/>
            </a:endParaRPr>
          </a:p>
        </p:txBody>
      </p:sp>
      <p:sp>
        <p:nvSpPr>
          <p:cNvPr id="42" name="TextBox 41">
            <a:extLst>
              <a:ext uri="{FF2B5EF4-FFF2-40B4-BE49-F238E27FC236}">
                <a16:creationId xmlns:a16="http://schemas.microsoft.com/office/drawing/2014/main" id="{61516126-6D85-C31C-FFF0-3A8A3ADE9121}"/>
              </a:ext>
            </a:extLst>
          </p:cNvPr>
          <p:cNvSpPr txBox="1"/>
          <p:nvPr userDrawn="1"/>
        </p:nvSpPr>
        <p:spPr>
          <a:xfrm>
            <a:off x="9801634" y="5497328"/>
            <a:ext cx="75589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7C4982"/>
                </a:solidFill>
                <a:effectLst/>
                <a:uLnTx/>
                <a:uFillTx/>
                <a:latin typeface="Calibri" panose="020F0502020204030204" pitchFamily="34" charset="0"/>
                <a:ea typeface="+mn-ea"/>
                <a:cs typeface="+mn-cs"/>
              </a:rPr>
              <a:t>19-20</a:t>
            </a:r>
            <a:endParaRPr kumimoji="0" lang="en-GB" sz="1800" b="0" i="0" u="none" strike="noStrike" kern="1200" cap="none" spc="0" normalizeH="0" baseline="0" noProof="0" dirty="0">
              <a:ln>
                <a:noFill/>
              </a:ln>
              <a:solidFill>
                <a:srgbClr val="7C4982"/>
              </a:solidFill>
              <a:effectLst/>
              <a:uLnTx/>
              <a:uFillTx/>
              <a:latin typeface="Calibri" panose="020F0502020204030204"/>
              <a:ea typeface="+mn-ea"/>
              <a:cs typeface="+mn-cs"/>
            </a:endParaRPr>
          </a:p>
        </p:txBody>
      </p:sp>
      <p:sp>
        <p:nvSpPr>
          <p:cNvPr id="43" name="TextBox 42">
            <a:extLst>
              <a:ext uri="{FF2B5EF4-FFF2-40B4-BE49-F238E27FC236}">
                <a16:creationId xmlns:a16="http://schemas.microsoft.com/office/drawing/2014/main" id="{CD17C8FB-97A8-B155-AC7C-B0D7B341F78A}"/>
              </a:ext>
            </a:extLst>
          </p:cNvPr>
          <p:cNvSpPr txBox="1"/>
          <p:nvPr userDrawn="1"/>
        </p:nvSpPr>
        <p:spPr>
          <a:xfrm>
            <a:off x="11328994" y="5497328"/>
            <a:ext cx="75589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7C4982"/>
                </a:solidFill>
                <a:effectLst/>
                <a:uLnTx/>
                <a:uFillTx/>
                <a:latin typeface="Calibri" panose="020F0502020204030204" pitchFamily="34" charset="0"/>
                <a:ea typeface="+mn-ea"/>
                <a:cs typeface="+mn-cs"/>
              </a:rPr>
              <a:t>21-22</a:t>
            </a:r>
          </a:p>
        </p:txBody>
      </p:sp>
    </p:spTree>
    <p:extLst>
      <p:ext uri="{BB962C8B-B14F-4D97-AF65-F5344CB8AC3E}">
        <p14:creationId xmlns:p14="http://schemas.microsoft.com/office/powerpoint/2010/main" val="4965335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47" name="Chart Placeholder 2">
            <a:extLst>
              <a:ext uri="{FF2B5EF4-FFF2-40B4-BE49-F238E27FC236}">
                <a16:creationId xmlns:a16="http://schemas.microsoft.com/office/drawing/2014/main" id="{43FF9DAE-60F7-BB94-3E58-285B00B06E4A}"/>
              </a:ext>
            </a:extLst>
          </p:cNvPr>
          <p:cNvSpPr>
            <a:spLocks noGrp="1"/>
          </p:cNvSpPr>
          <p:nvPr>
            <p:ph type="chart" sz="quarter" idx="17"/>
          </p:nvPr>
        </p:nvSpPr>
        <p:spPr>
          <a:xfrm>
            <a:off x="355796" y="-38541"/>
            <a:ext cx="5767981" cy="5343368"/>
          </a:xfrm>
          <a:prstGeom prst="rect">
            <a:avLst/>
          </a:prstGeom>
        </p:spPr>
        <p:txBody>
          <a:bodyPr/>
          <a:lstStyle/>
          <a:p>
            <a:endParaRPr lang="en-GB"/>
          </a:p>
        </p:txBody>
      </p:sp>
      <p:sp>
        <p:nvSpPr>
          <p:cNvPr id="7" name="TextBox 6">
            <a:extLst>
              <a:ext uri="{FF2B5EF4-FFF2-40B4-BE49-F238E27FC236}">
                <a16:creationId xmlns:a16="http://schemas.microsoft.com/office/drawing/2014/main" id="{348C187D-D01E-DA6E-C6B9-64BF449DB719}"/>
              </a:ext>
            </a:extLst>
          </p:cNvPr>
          <p:cNvSpPr txBox="1"/>
          <p:nvPr userDrawn="1"/>
        </p:nvSpPr>
        <p:spPr>
          <a:xfrm>
            <a:off x="4022461" y="4938812"/>
            <a:ext cx="1928732" cy="369332"/>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Calibri" panose="020F0502020204030204"/>
                <a:ea typeface="+mn-ea"/>
                <a:cs typeface="+mn-cs"/>
              </a:rPr>
              <a:t>Walking for travel</a:t>
            </a:r>
          </a:p>
        </p:txBody>
      </p:sp>
      <p:sp>
        <p:nvSpPr>
          <p:cNvPr id="17" name="TextBox 16">
            <a:extLst>
              <a:ext uri="{FF2B5EF4-FFF2-40B4-BE49-F238E27FC236}">
                <a16:creationId xmlns:a16="http://schemas.microsoft.com/office/drawing/2014/main" id="{32F6452A-BF96-5257-F84A-CAD7C1B51960}"/>
              </a:ext>
            </a:extLst>
          </p:cNvPr>
          <p:cNvSpPr txBox="1"/>
          <p:nvPr userDrawn="1"/>
        </p:nvSpPr>
        <p:spPr>
          <a:xfrm>
            <a:off x="6523313" y="4938812"/>
            <a:ext cx="238508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Calibri" panose="020F0502020204030204"/>
                <a:ea typeface="+mn-ea"/>
                <a:cs typeface="+mn-cs"/>
              </a:rPr>
              <a:t>Sporting activities</a:t>
            </a:r>
          </a:p>
        </p:txBody>
      </p:sp>
      <p:sp>
        <p:nvSpPr>
          <p:cNvPr id="48" name="Chart Placeholder 2">
            <a:extLst>
              <a:ext uri="{FF2B5EF4-FFF2-40B4-BE49-F238E27FC236}">
                <a16:creationId xmlns:a16="http://schemas.microsoft.com/office/drawing/2014/main" id="{52C47C4C-F38F-A204-351A-4D39BC978CF7}"/>
              </a:ext>
            </a:extLst>
          </p:cNvPr>
          <p:cNvSpPr>
            <a:spLocks noGrp="1"/>
          </p:cNvSpPr>
          <p:nvPr>
            <p:ph type="chart" sz="quarter" idx="18"/>
          </p:nvPr>
        </p:nvSpPr>
        <p:spPr>
          <a:xfrm>
            <a:off x="6198044" y="-38547"/>
            <a:ext cx="5767981" cy="5343368"/>
          </a:xfrm>
          <a:prstGeom prst="rect">
            <a:avLst/>
          </a:prstGeom>
        </p:spPr>
        <p:txBody>
          <a:bodyPr/>
          <a:lstStyle/>
          <a:p>
            <a:endParaRPr lang="en-GB"/>
          </a:p>
        </p:txBody>
      </p:sp>
      <p:sp>
        <p:nvSpPr>
          <p:cNvPr id="2" name="Rectangle 1">
            <a:extLst>
              <a:ext uri="{FF2B5EF4-FFF2-40B4-BE49-F238E27FC236}">
                <a16:creationId xmlns:a16="http://schemas.microsoft.com/office/drawing/2014/main" id="{F247A561-ACE9-041C-C10C-2F3F126E3A14}"/>
              </a:ext>
            </a:extLst>
          </p:cNvPr>
          <p:cNvSpPr/>
          <p:nvPr userDrawn="1"/>
        </p:nvSpPr>
        <p:spPr>
          <a:xfrm>
            <a:off x="346299" y="5406425"/>
            <a:ext cx="1008641" cy="623795"/>
          </a:xfrm>
          <a:prstGeom prst="rect">
            <a:avLst/>
          </a:prstGeom>
          <a:pattFill prst="ltDnDiag">
            <a:fgClr>
              <a:schemeClr val="bg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D8EEB32-ED37-C4FF-1006-8ECEE0F6AC39}"/>
              </a:ext>
            </a:extLst>
          </p:cNvPr>
          <p:cNvSpPr txBox="1"/>
          <p:nvPr userDrawn="1"/>
        </p:nvSpPr>
        <p:spPr>
          <a:xfrm>
            <a:off x="301648" y="5753221"/>
            <a:ext cx="1064049"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1425F"/>
                </a:solidFill>
                <a:effectLst/>
                <a:uLnTx/>
                <a:uFillTx/>
                <a:latin typeface="Calibri" panose="020F0502020204030204"/>
                <a:ea typeface="+mn-ea"/>
                <a:cs typeface="+mn-cs"/>
              </a:rPr>
              <a:t>Pre-Covid</a:t>
            </a:r>
          </a:p>
        </p:txBody>
      </p:sp>
      <p:sp>
        <p:nvSpPr>
          <p:cNvPr id="8" name="Rectangle 7">
            <a:extLst>
              <a:ext uri="{FF2B5EF4-FFF2-40B4-BE49-F238E27FC236}">
                <a16:creationId xmlns:a16="http://schemas.microsoft.com/office/drawing/2014/main" id="{C878BAD2-480B-DF43-D757-FD89D16B6983}"/>
              </a:ext>
            </a:extLst>
          </p:cNvPr>
          <p:cNvSpPr/>
          <p:nvPr userDrawn="1"/>
        </p:nvSpPr>
        <p:spPr>
          <a:xfrm>
            <a:off x="6203376" y="5406425"/>
            <a:ext cx="1008641" cy="623795"/>
          </a:xfrm>
          <a:prstGeom prst="rect">
            <a:avLst/>
          </a:prstGeom>
          <a:pattFill prst="ltDnDiag">
            <a:fgClr>
              <a:schemeClr val="bg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23D74A41-7960-6DD0-8D46-C7D1CD4EA889}"/>
              </a:ext>
            </a:extLst>
          </p:cNvPr>
          <p:cNvSpPr txBox="1"/>
          <p:nvPr userDrawn="1"/>
        </p:nvSpPr>
        <p:spPr>
          <a:xfrm>
            <a:off x="6158725" y="5753221"/>
            <a:ext cx="1064049"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1425F"/>
                </a:solidFill>
                <a:effectLst/>
                <a:uLnTx/>
                <a:uFillTx/>
                <a:latin typeface="Calibri" panose="020F0502020204030204"/>
                <a:ea typeface="+mn-ea"/>
                <a:cs typeface="+mn-cs"/>
              </a:rPr>
              <a:t>Pre-Covid</a:t>
            </a:r>
          </a:p>
        </p:txBody>
      </p:sp>
      <p:sp>
        <p:nvSpPr>
          <p:cNvPr id="13" name="TextBox 12">
            <a:extLst>
              <a:ext uri="{FF2B5EF4-FFF2-40B4-BE49-F238E27FC236}">
                <a16:creationId xmlns:a16="http://schemas.microsoft.com/office/drawing/2014/main" id="{426C444C-1D45-F038-7983-5C1D8C32185E}"/>
              </a:ext>
            </a:extLst>
          </p:cNvPr>
          <p:cNvSpPr txBox="1"/>
          <p:nvPr userDrawn="1"/>
        </p:nvSpPr>
        <p:spPr>
          <a:xfrm>
            <a:off x="241150" y="5498776"/>
            <a:ext cx="75589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tx2"/>
                </a:solidFill>
                <a:effectLst/>
                <a:uLnTx/>
                <a:uFillTx/>
                <a:latin typeface="Calibri" panose="020F0502020204030204" pitchFamily="34" charset="0"/>
                <a:ea typeface="+mn-ea"/>
                <a:cs typeface="+mn-cs"/>
              </a:rPr>
              <a:t>17-18</a:t>
            </a:r>
            <a:endParaRPr kumimoji="0" lang="en-GB" sz="1800" b="0" i="0" u="none" strike="noStrike" kern="1200" cap="none" spc="0" normalizeH="0" baseline="0" noProof="0" dirty="0">
              <a:ln>
                <a:noFill/>
              </a:ln>
              <a:solidFill>
                <a:schemeClr val="tx2"/>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489CF96D-FC22-E919-3298-1878234CF152}"/>
              </a:ext>
            </a:extLst>
          </p:cNvPr>
          <p:cNvSpPr txBox="1"/>
          <p:nvPr userDrawn="1"/>
        </p:nvSpPr>
        <p:spPr>
          <a:xfrm>
            <a:off x="2769199" y="5498776"/>
            <a:ext cx="75589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tx2"/>
                </a:solidFill>
                <a:effectLst/>
                <a:uLnTx/>
                <a:uFillTx/>
                <a:latin typeface="Calibri" panose="020F0502020204030204" pitchFamily="34" charset="0"/>
                <a:ea typeface="+mn-ea"/>
                <a:cs typeface="+mn-cs"/>
              </a:rPr>
              <a:t>19-20</a:t>
            </a:r>
            <a:endParaRPr kumimoji="0" lang="en-GB" sz="1800" b="0" i="0" u="none" strike="noStrike" kern="1200" cap="none" spc="0" normalizeH="0" baseline="0" noProof="0" dirty="0">
              <a:ln>
                <a:noFill/>
              </a:ln>
              <a:solidFill>
                <a:schemeClr val="tx2"/>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017A8A56-4540-C1BD-DFD8-C65C330FB237}"/>
              </a:ext>
            </a:extLst>
          </p:cNvPr>
          <p:cNvSpPr txBox="1"/>
          <p:nvPr userDrawn="1"/>
        </p:nvSpPr>
        <p:spPr>
          <a:xfrm>
            <a:off x="5297247" y="5498776"/>
            <a:ext cx="75589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tx2"/>
                </a:solidFill>
                <a:effectLst/>
                <a:uLnTx/>
                <a:uFillTx/>
                <a:latin typeface="Calibri" panose="020F0502020204030204" pitchFamily="34" charset="0"/>
                <a:ea typeface="+mn-ea"/>
                <a:cs typeface="+mn-cs"/>
              </a:rPr>
              <a:t>21-22</a:t>
            </a:r>
          </a:p>
        </p:txBody>
      </p:sp>
      <p:sp>
        <p:nvSpPr>
          <p:cNvPr id="20" name="TextBox 19">
            <a:extLst>
              <a:ext uri="{FF2B5EF4-FFF2-40B4-BE49-F238E27FC236}">
                <a16:creationId xmlns:a16="http://schemas.microsoft.com/office/drawing/2014/main" id="{E322CD0F-863C-EA45-34E4-9B6DFAF43EEE}"/>
              </a:ext>
            </a:extLst>
          </p:cNvPr>
          <p:cNvSpPr txBox="1"/>
          <p:nvPr userDrawn="1"/>
        </p:nvSpPr>
        <p:spPr>
          <a:xfrm>
            <a:off x="6099392" y="5498776"/>
            <a:ext cx="75589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7C4982"/>
                </a:solidFill>
                <a:effectLst/>
                <a:uLnTx/>
                <a:uFillTx/>
                <a:latin typeface="Calibri" panose="020F0502020204030204" pitchFamily="34" charset="0"/>
                <a:ea typeface="+mn-ea"/>
                <a:cs typeface="+mn-cs"/>
              </a:rPr>
              <a:t>17-18</a:t>
            </a:r>
            <a:endParaRPr kumimoji="0" lang="en-GB" sz="1800" b="0" i="0" u="none" strike="noStrike" kern="1200" cap="none" spc="0" normalizeH="0" baseline="0" noProof="0" dirty="0">
              <a:ln>
                <a:noFill/>
              </a:ln>
              <a:solidFill>
                <a:srgbClr val="7C4982"/>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C7492FB4-009E-5B97-FA1A-79DDF27E1C7C}"/>
              </a:ext>
            </a:extLst>
          </p:cNvPr>
          <p:cNvSpPr txBox="1"/>
          <p:nvPr userDrawn="1"/>
        </p:nvSpPr>
        <p:spPr>
          <a:xfrm>
            <a:off x="8658515" y="5498776"/>
            <a:ext cx="75589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7C4982"/>
                </a:solidFill>
                <a:effectLst/>
                <a:uLnTx/>
                <a:uFillTx/>
                <a:latin typeface="Calibri" panose="020F0502020204030204" pitchFamily="34" charset="0"/>
                <a:ea typeface="+mn-ea"/>
                <a:cs typeface="+mn-cs"/>
              </a:rPr>
              <a:t>19-20</a:t>
            </a:r>
            <a:endParaRPr kumimoji="0" lang="en-GB" sz="1800" b="0" i="0" u="none" strike="noStrike" kern="1200" cap="none" spc="0" normalizeH="0" baseline="0" noProof="0" dirty="0">
              <a:ln>
                <a:noFill/>
              </a:ln>
              <a:solidFill>
                <a:srgbClr val="7C4982"/>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FFF2D443-28D9-3A86-0FB4-FCA0D52C4C34}"/>
              </a:ext>
            </a:extLst>
          </p:cNvPr>
          <p:cNvSpPr txBox="1"/>
          <p:nvPr userDrawn="1"/>
        </p:nvSpPr>
        <p:spPr>
          <a:xfrm>
            <a:off x="11217637" y="5498776"/>
            <a:ext cx="75589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7C4982"/>
                </a:solidFill>
                <a:effectLst/>
                <a:uLnTx/>
                <a:uFillTx/>
                <a:latin typeface="Calibri" panose="020F0502020204030204" pitchFamily="34" charset="0"/>
                <a:ea typeface="+mn-ea"/>
                <a:cs typeface="+mn-cs"/>
              </a:rPr>
              <a:t>21-22</a:t>
            </a:r>
          </a:p>
        </p:txBody>
      </p:sp>
    </p:spTree>
    <p:extLst>
      <p:ext uri="{BB962C8B-B14F-4D97-AF65-F5344CB8AC3E}">
        <p14:creationId xmlns:p14="http://schemas.microsoft.com/office/powerpoint/2010/main" val="32632730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3870B66-DC56-2B2C-F69D-72C414898F85}"/>
              </a:ext>
            </a:extLst>
          </p:cNvPr>
          <p:cNvSpPr txBox="1"/>
          <p:nvPr userDrawn="1"/>
        </p:nvSpPr>
        <p:spPr>
          <a:xfrm>
            <a:off x="7379746" y="2503694"/>
            <a:ext cx="4109421"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1425F"/>
                </a:solidFill>
                <a:effectLst/>
                <a:uLnTx/>
                <a:uFillTx/>
                <a:latin typeface="Calibri" panose="020F0502020204030204"/>
                <a:ea typeface="+mn-ea"/>
                <a:cs typeface="+mn-cs"/>
              </a:rPr>
              <a:t>The importance of</a:t>
            </a:r>
            <a:r>
              <a:rPr kumimoji="0" lang="en-GB" sz="2000" b="1" i="0" u="none" strike="noStrike" kern="1200" cap="none" spc="0" normalizeH="0" baseline="0" noProof="0" dirty="0">
                <a:ln>
                  <a:noFill/>
                </a:ln>
                <a:solidFill>
                  <a:srgbClr val="01425F"/>
                </a:solidFill>
                <a:effectLst/>
                <a:uLnTx/>
                <a:uFillTx/>
                <a:latin typeface="Calibri" panose="020F0502020204030204"/>
                <a:ea typeface="+mn-ea"/>
                <a:cs typeface="+mn-cs"/>
              </a:rPr>
              <a:t> walking</a:t>
            </a:r>
            <a:r>
              <a:rPr kumimoji="0" lang="en-GB" sz="2000" b="0" i="0" u="none" strike="noStrike" kern="1200" cap="none" spc="0" normalizeH="0" baseline="0" noProof="0" dirty="0">
                <a:ln>
                  <a:noFill/>
                </a:ln>
                <a:solidFill>
                  <a:srgbClr val="01425F"/>
                </a:solidFill>
                <a:effectLst/>
                <a:uLnTx/>
                <a:uFillTx/>
                <a:latin typeface="Calibri" panose="020F0502020204030204"/>
                <a:ea typeface="+mn-ea"/>
                <a:cs typeface="+mn-cs"/>
              </a:rPr>
              <a:t> for children and young people has grown.</a:t>
            </a:r>
          </a:p>
        </p:txBody>
      </p:sp>
      <p:sp>
        <p:nvSpPr>
          <p:cNvPr id="7" name="TextBox 6">
            <a:extLst>
              <a:ext uri="{FF2B5EF4-FFF2-40B4-BE49-F238E27FC236}">
                <a16:creationId xmlns:a16="http://schemas.microsoft.com/office/drawing/2014/main" id="{6D891C74-72B1-2441-30D4-956D90BB8E02}"/>
              </a:ext>
            </a:extLst>
          </p:cNvPr>
          <p:cNvSpPr txBox="1"/>
          <p:nvPr userDrawn="1"/>
        </p:nvSpPr>
        <p:spPr>
          <a:xfrm>
            <a:off x="8272631" y="3579458"/>
            <a:ext cx="2452743"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FFFF"/>
                </a:solidFill>
                <a:effectLst/>
                <a:uLnTx/>
                <a:uFillTx/>
                <a:latin typeface="Calibri" panose="020F0502020204030204"/>
                <a:ea typeface="+mn-ea"/>
                <a:cs typeface="+mn-cs"/>
              </a:rPr>
              <a:t>Particularly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Calibri" panose="020F0502020204030204"/>
                <a:ea typeface="+mn-ea"/>
                <a:cs typeface="+mn-cs"/>
              </a:rPr>
              <a:t>walking for travel</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484043"/>
              </a:solidFill>
              <a:effectLst/>
              <a:uLnTx/>
              <a:uFillTx/>
              <a:latin typeface="Calibri" panose="020F0502020204030204"/>
              <a:ea typeface="+mn-ea"/>
              <a:cs typeface="+mn-cs"/>
            </a:endParaRPr>
          </a:p>
        </p:txBody>
      </p:sp>
      <p:pic>
        <p:nvPicPr>
          <p:cNvPr id="8" name="Graphic 7">
            <a:extLst>
              <a:ext uri="{FF2B5EF4-FFF2-40B4-BE49-F238E27FC236}">
                <a16:creationId xmlns:a16="http://schemas.microsoft.com/office/drawing/2014/main" id="{FF7C56B6-F265-3010-7568-DB8720E9E18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94517" y="3353548"/>
            <a:ext cx="716852" cy="1333948"/>
          </a:xfrm>
          <a:prstGeom prst="rect">
            <a:avLst/>
          </a:prstGeom>
        </p:spPr>
      </p:pic>
      <p:pic>
        <p:nvPicPr>
          <p:cNvPr id="9" name="Graphic 8">
            <a:extLst>
              <a:ext uri="{FF2B5EF4-FFF2-40B4-BE49-F238E27FC236}">
                <a16:creationId xmlns:a16="http://schemas.microsoft.com/office/drawing/2014/main" id="{3A58740D-AE27-3C96-0FF8-D3D4299DC49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2561" y="3880956"/>
            <a:ext cx="497019" cy="924873"/>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F991F285-BA60-24EE-B5E8-58880A0815DA}"/>
              </a:ext>
            </a:extLst>
          </p:cNvPr>
          <p:cNvPicPr>
            <a:picLocks noChangeAspect="1"/>
          </p:cNvPicPr>
          <p:nvPr userDrawn="1"/>
        </p:nvPicPr>
        <p:blipFill>
          <a:blip r:embed="rId4"/>
          <a:stretch>
            <a:fillRect/>
          </a:stretch>
        </p:blipFill>
        <p:spPr>
          <a:xfrm>
            <a:off x="11126400" y="5817381"/>
            <a:ext cx="1065600" cy="991378"/>
          </a:xfrm>
          <a:prstGeom prst="rect">
            <a:avLst/>
          </a:prstGeom>
        </p:spPr>
      </p:pic>
      <p:sp>
        <p:nvSpPr>
          <p:cNvPr id="12" name="Rectangle 11">
            <a:extLst>
              <a:ext uri="{FF2B5EF4-FFF2-40B4-BE49-F238E27FC236}">
                <a16:creationId xmlns:a16="http://schemas.microsoft.com/office/drawing/2014/main" id="{26F65B97-4EDB-1765-41E9-BD0536AFF4CB}"/>
              </a:ext>
            </a:extLst>
          </p:cNvPr>
          <p:cNvSpPr/>
          <p:nvPr userDrawn="1"/>
        </p:nvSpPr>
        <p:spPr>
          <a:xfrm>
            <a:off x="0" y="6681457"/>
            <a:ext cx="12192000" cy="176543"/>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503C08AC-89A9-6385-0B8B-4F25025BCF79}"/>
              </a:ext>
            </a:extLst>
          </p:cNvPr>
          <p:cNvSpPr/>
          <p:nvPr userDrawn="1"/>
        </p:nvSpPr>
        <p:spPr>
          <a:xfrm>
            <a:off x="0" y="6587427"/>
            <a:ext cx="11639857" cy="457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Chart Placeholder 2">
            <a:extLst>
              <a:ext uri="{FF2B5EF4-FFF2-40B4-BE49-F238E27FC236}">
                <a16:creationId xmlns:a16="http://schemas.microsoft.com/office/drawing/2014/main" id="{A78B20E2-068F-8E43-58C2-5FAEDADDA08E}"/>
              </a:ext>
            </a:extLst>
          </p:cNvPr>
          <p:cNvSpPr>
            <a:spLocks noGrp="1"/>
          </p:cNvSpPr>
          <p:nvPr>
            <p:ph type="chart" sz="quarter" idx="17"/>
          </p:nvPr>
        </p:nvSpPr>
        <p:spPr>
          <a:xfrm>
            <a:off x="1626537" y="154085"/>
            <a:ext cx="5591948" cy="5001864"/>
          </a:xfrm>
          <a:prstGeom prst="rect">
            <a:avLst/>
          </a:prstGeom>
        </p:spPr>
        <p:txBody>
          <a:bodyPr/>
          <a:lstStyle/>
          <a:p>
            <a:endParaRPr lang="en-GB"/>
          </a:p>
        </p:txBody>
      </p:sp>
      <p:sp>
        <p:nvSpPr>
          <p:cNvPr id="2" name="Rectangle 1">
            <a:extLst>
              <a:ext uri="{FF2B5EF4-FFF2-40B4-BE49-F238E27FC236}">
                <a16:creationId xmlns:a16="http://schemas.microsoft.com/office/drawing/2014/main" id="{B3DB36FB-C267-21EA-9E97-EE585F14B47E}"/>
              </a:ext>
            </a:extLst>
          </p:cNvPr>
          <p:cNvSpPr/>
          <p:nvPr userDrawn="1"/>
        </p:nvSpPr>
        <p:spPr>
          <a:xfrm>
            <a:off x="1677516" y="5295180"/>
            <a:ext cx="1558090" cy="590532"/>
          </a:xfrm>
          <a:prstGeom prst="rect">
            <a:avLst/>
          </a:prstGeom>
          <a:pattFill prst="ltDnDiag">
            <a:fgClr>
              <a:schemeClr val="bg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DA66C3D-1673-7BAA-9D5D-94D2396886E4}"/>
              </a:ext>
            </a:extLst>
          </p:cNvPr>
          <p:cNvSpPr txBox="1"/>
          <p:nvPr userDrawn="1"/>
        </p:nvSpPr>
        <p:spPr>
          <a:xfrm>
            <a:off x="1661459" y="5589429"/>
            <a:ext cx="1576862"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1425F"/>
                </a:solidFill>
                <a:effectLst/>
                <a:uLnTx/>
                <a:uFillTx/>
                <a:latin typeface="Calibri" panose="020F0502020204030204"/>
                <a:ea typeface="+mn-ea"/>
                <a:cs typeface="+mn-cs"/>
              </a:rPr>
              <a:t>Pre-Covid</a:t>
            </a:r>
          </a:p>
        </p:txBody>
      </p:sp>
      <p:sp>
        <p:nvSpPr>
          <p:cNvPr id="4" name="TextBox 3">
            <a:extLst>
              <a:ext uri="{FF2B5EF4-FFF2-40B4-BE49-F238E27FC236}">
                <a16:creationId xmlns:a16="http://schemas.microsoft.com/office/drawing/2014/main" id="{CDBF7E4B-40A9-D828-2EE4-C0F4553A6CB5}"/>
              </a:ext>
            </a:extLst>
          </p:cNvPr>
          <p:cNvSpPr txBox="1"/>
          <p:nvPr userDrawn="1"/>
        </p:nvSpPr>
        <p:spPr>
          <a:xfrm>
            <a:off x="1653142" y="5279678"/>
            <a:ext cx="75589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95888D"/>
                </a:solidFill>
                <a:effectLst/>
                <a:uLnTx/>
                <a:uFillTx/>
                <a:latin typeface="Calibri" panose="020F0502020204030204" pitchFamily="34" charset="0"/>
                <a:ea typeface="+mn-ea"/>
                <a:cs typeface="+mn-cs"/>
              </a:rPr>
              <a:t>17-18</a:t>
            </a:r>
            <a:endParaRPr kumimoji="0" lang="en-GB" sz="1800" b="0" i="0" u="none" strike="noStrike" kern="1200" cap="none" spc="0" normalizeH="0" baseline="0" noProof="0" dirty="0">
              <a:ln>
                <a:noFill/>
              </a:ln>
              <a:solidFill>
                <a:srgbClr val="95888D"/>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7B01972D-943D-9EDA-DC18-6049900A9F48}"/>
              </a:ext>
            </a:extLst>
          </p:cNvPr>
          <p:cNvSpPr txBox="1"/>
          <p:nvPr userDrawn="1"/>
        </p:nvSpPr>
        <p:spPr>
          <a:xfrm>
            <a:off x="2885158" y="5279678"/>
            <a:ext cx="75589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95888D"/>
                </a:solidFill>
                <a:effectLst/>
                <a:uLnTx/>
                <a:uFillTx/>
                <a:latin typeface="Calibri" panose="020F0502020204030204" pitchFamily="34" charset="0"/>
                <a:ea typeface="+mn-ea"/>
                <a:cs typeface="+mn-cs"/>
              </a:rPr>
              <a:t>18-19</a:t>
            </a:r>
            <a:endParaRPr kumimoji="0" lang="en-GB" sz="1800" b="0" i="0" u="none" strike="noStrike" kern="1200" cap="none" spc="0" normalizeH="0" baseline="0" noProof="0" dirty="0">
              <a:ln>
                <a:noFill/>
              </a:ln>
              <a:solidFill>
                <a:srgbClr val="95888D"/>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096AD076-391D-1B55-0B29-7A904C2FEA43}"/>
              </a:ext>
            </a:extLst>
          </p:cNvPr>
          <p:cNvSpPr txBox="1"/>
          <p:nvPr userDrawn="1"/>
        </p:nvSpPr>
        <p:spPr>
          <a:xfrm>
            <a:off x="4117174" y="5279678"/>
            <a:ext cx="75589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95888D"/>
                </a:solidFill>
                <a:effectLst/>
                <a:uLnTx/>
                <a:uFillTx/>
                <a:latin typeface="Calibri" panose="020F0502020204030204" pitchFamily="34" charset="0"/>
                <a:ea typeface="+mn-ea"/>
                <a:cs typeface="+mn-cs"/>
              </a:rPr>
              <a:t>19-20</a:t>
            </a:r>
            <a:endParaRPr kumimoji="0" lang="en-GB" sz="1800" b="0" i="0" u="none" strike="noStrike" kern="1200" cap="none" spc="0" normalizeH="0" baseline="0" noProof="0" dirty="0">
              <a:ln>
                <a:noFill/>
              </a:ln>
              <a:solidFill>
                <a:srgbClr val="95888D"/>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F0344C70-5956-3BC3-E7C5-85289D2EF153}"/>
              </a:ext>
            </a:extLst>
          </p:cNvPr>
          <p:cNvSpPr txBox="1"/>
          <p:nvPr userDrawn="1"/>
        </p:nvSpPr>
        <p:spPr>
          <a:xfrm>
            <a:off x="5349190" y="5279678"/>
            <a:ext cx="75589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95888D"/>
                </a:solidFill>
                <a:effectLst/>
                <a:uLnTx/>
                <a:uFillTx/>
                <a:latin typeface="Calibri" panose="020F0502020204030204" pitchFamily="34" charset="0"/>
                <a:ea typeface="+mn-ea"/>
                <a:cs typeface="+mn-cs"/>
              </a:rPr>
              <a:t>20-21</a:t>
            </a:r>
          </a:p>
        </p:txBody>
      </p:sp>
      <p:sp>
        <p:nvSpPr>
          <p:cNvPr id="23" name="TextBox 22">
            <a:extLst>
              <a:ext uri="{FF2B5EF4-FFF2-40B4-BE49-F238E27FC236}">
                <a16:creationId xmlns:a16="http://schemas.microsoft.com/office/drawing/2014/main" id="{7F77AB69-A5AC-8469-A547-7F70BDF3B180}"/>
              </a:ext>
            </a:extLst>
          </p:cNvPr>
          <p:cNvSpPr txBox="1"/>
          <p:nvPr userDrawn="1"/>
        </p:nvSpPr>
        <p:spPr>
          <a:xfrm>
            <a:off x="6581207" y="5279678"/>
            <a:ext cx="75589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95888D"/>
                </a:solidFill>
                <a:effectLst/>
                <a:uLnTx/>
                <a:uFillTx/>
                <a:latin typeface="Calibri" panose="020F0502020204030204" pitchFamily="34" charset="0"/>
                <a:ea typeface="+mn-ea"/>
                <a:cs typeface="+mn-cs"/>
              </a:rPr>
              <a:t>21-22</a:t>
            </a:r>
          </a:p>
        </p:txBody>
      </p:sp>
    </p:spTree>
    <p:extLst>
      <p:ext uri="{BB962C8B-B14F-4D97-AF65-F5344CB8AC3E}">
        <p14:creationId xmlns:p14="http://schemas.microsoft.com/office/powerpoint/2010/main" val="1398163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single char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8BCDCAF-010D-43DB-B407-B1B310AD2AEE}"/>
              </a:ext>
            </a:extLst>
          </p:cNvPr>
          <p:cNvSpPr>
            <a:spLocks noGrp="1"/>
          </p:cNvSpPr>
          <p:nvPr>
            <p:ph type="body" sz="quarter" idx="11" hasCustomPrompt="1"/>
          </p:nvPr>
        </p:nvSpPr>
        <p:spPr>
          <a:xfrm>
            <a:off x="205319" y="124067"/>
            <a:ext cx="11804652" cy="725455"/>
          </a:xfrm>
        </p:spPr>
        <p:txBody>
          <a:bodyPr>
            <a:noAutofit/>
          </a:bodyPr>
          <a:lstStyle>
            <a:lvl1pPr marL="0" indent="0">
              <a:buNone/>
              <a:defRPr sz="5400">
                <a:latin typeface="Angsana New" panose="020B0502040204020203" pitchFamily="18" charset="-34"/>
                <a:cs typeface="Angsana New" panose="020B0502040204020203" pitchFamily="18" charset="-34"/>
              </a:defRPr>
            </a:lvl1pPr>
          </a:lstStyle>
          <a:p>
            <a:pPr lvl="0"/>
            <a:r>
              <a:rPr lang="en-US" dirty="0"/>
              <a:t>Title</a:t>
            </a:r>
            <a:endParaRPr lang="en-GB" dirty="0"/>
          </a:p>
        </p:txBody>
      </p:sp>
      <p:sp>
        <p:nvSpPr>
          <p:cNvPr id="5" name="Text Placeholder 17">
            <a:extLst>
              <a:ext uri="{FF2B5EF4-FFF2-40B4-BE49-F238E27FC236}">
                <a16:creationId xmlns:a16="http://schemas.microsoft.com/office/drawing/2014/main" id="{DDE49D2A-E42F-4B39-9281-4686408DD48A}"/>
              </a:ext>
            </a:extLst>
          </p:cNvPr>
          <p:cNvSpPr>
            <a:spLocks noGrp="1"/>
          </p:cNvSpPr>
          <p:nvPr>
            <p:ph type="body" sz="quarter" idx="16"/>
          </p:nvPr>
        </p:nvSpPr>
        <p:spPr>
          <a:xfrm>
            <a:off x="3429516" y="6276733"/>
            <a:ext cx="5799543" cy="310137"/>
          </a:xfrm>
        </p:spPr>
        <p:txBody>
          <a:bodyPr>
            <a:noAutofit/>
          </a:bodyPr>
          <a:lstStyle>
            <a:lvl1pPr marL="0" indent="0">
              <a:buFont typeface="Arial" panose="020B0604020202020204" pitchFamily="34" charset="0"/>
              <a:buNone/>
              <a:defRPr sz="1100">
                <a:solidFill>
                  <a:schemeClr val="bg1"/>
                </a:solidFill>
              </a:defRPr>
            </a:lvl1pPr>
            <a:lvl2pPr marL="457200" indent="0">
              <a:buNone/>
              <a:defRPr sz="1100">
                <a:solidFill>
                  <a:schemeClr val="bg1"/>
                </a:solidFill>
              </a:defRPr>
            </a:lvl2pPr>
            <a:lvl3pPr>
              <a:defRPr sz="1100">
                <a:solidFill>
                  <a:schemeClr val="bg1"/>
                </a:solidFill>
              </a:defRPr>
            </a:lvl3pPr>
            <a:lvl4pPr>
              <a:defRPr sz="1100">
                <a:solidFill>
                  <a:schemeClr val="bg1"/>
                </a:solidFill>
              </a:defRPr>
            </a:lvl4pPr>
            <a:lvl5pPr>
              <a:defRPr sz="11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25288680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950C5C36-DA7E-216B-C087-872F972D3BAA}"/>
              </a:ext>
            </a:extLst>
          </p:cNvPr>
          <p:cNvPicPr>
            <a:picLocks noChangeAspect="1"/>
          </p:cNvPicPr>
          <p:nvPr userDrawn="1"/>
        </p:nvPicPr>
        <p:blipFill rotWithShape="1">
          <a:blip r:embed="rId2">
            <a:alphaModFix amt="19000"/>
            <a:extLst>
              <a:ext uri="{28A0092B-C50C-407E-A947-70E740481C1C}">
                <a14:useLocalDpi xmlns:a14="http://schemas.microsoft.com/office/drawing/2010/main" val="0"/>
              </a:ext>
            </a:extLst>
          </a:blip>
          <a:srcRect l="23480" t="15042" r="22088" b="64074"/>
          <a:stretch/>
        </p:blipFill>
        <p:spPr>
          <a:xfrm>
            <a:off x="0" y="2506133"/>
            <a:ext cx="12192000" cy="4351867"/>
          </a:xfrm>
          <a:prstGeom prst="rect">
            <a:avLst/>
          </a:prstGeom>
        </p:spPr>
      </p:pic>
      <p:sp>
        <p:nvSpPr>
          <p:cNvPr id="4" name="Text Placeholder 7">
            <a:extLst>
              <a:ext uri="{FF2B5EF4-FFF2-40B4-BE49-F238E27FC236}">
                <a16:creationId xmlns:a16="http://schemas.microsoft.com/office/drawing/2014/main" id="{98398D64-D766-81A6-4747-2306168DE740}"/>
              </a:ext>
            </a:extLst>
          </p:cNvPr>
          <p:cNvSpPr>
            <a:spLocks noGrp="1"/>
          </p:cNvSpPr>
          <p:nvPr>
            <p:ph type="body" sz="quarter" idx="14" hasCustomPrompt="1"/>
          </p:nvPr>
        </p:nvSpPr>
        <p:spPr>
          <a:xfrm>
            <a:off x="131762" y="125994"/>
            <a:ext cx="11928476" cy="725488"/>
          </a:xfrm>
          <a:prstGeom prst="rect">
            <a:avLst/>
          </a:prstGeom>
        </p:spPr>
        <p:txBody>
          <a:bodyPr vert="horz" lIns="91440" tIns="45720" rIns="91440" bIns="45720" rtlCol="0">
            <a:noAutofit/>
          </a:bodyPr>
          <a:lstStyle>
            <a:lvl1pPr marL="0" indent="0">
              <a:buNone/>
              <a:defRPr lang="en-GB" sz="5400" dirty="0">
                <a:latin typeface="Angsana New" panose="02020603050405020304" pitchFamily="18" charset="-34"/>
                <a:cs typeface="Angsana New" panose="02020603050405020304" pitchFamily="18" charset="-34"/>
              </a:defRPr>
            </a:lvl1pPr>
          </a:lstStyle>
          <a:p>
            <a:pPr marL="228600" lvl="0" indent="-228600">
              <a:lnSpc>
                <a:spcPct val="70000"/>
              </a:lnSpc>
            </a:pPr>
            <a:r>
              <a:rPr lang="en-US" dirty="0"/>
              <a:t>Title</a:t>
            </a:r>
            <a:endParaRPr lang="en-GB" dirty="0"/>
          </a:p>
        </p:txBody>
      </p:sp>
    </p:spTree>
    <p:extLst>
      <p:ext uri="{BB962C8B-B14F-4D97-AF65-F5344CB8AC3E}">
        <p14:creationId xmlns:p14="http://schemas.microsoft.com/office/powerpoint/2010/main" val="6111404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950C5C36-DA7E-216B-C087-872F972D3BAA}"/>
              </a:ext>
            </a:extLst>
          </p:cNvPr>
          <p:cNvPicPr>
            <a:picLocks noChangeAspect="1"/>
          </p:cNvPicPr>
          <p:nvPr userDrawn="1"/>
        </p:nvPicPr>
        <p:blipFill rotWithShape="1">
          <a:blip r:embed="rId2">
            <a:alphaModFix amt="19000"/>
            <a:extLst>
              <a:ext uri="{28A0092B-C50C-407E-A947-70E740481C1C}">
                <a14:useLocalDpi xmlns:a14="http://schemas.microsoft.com/office/drawing/2010/main" val="0"/>
              </a:ext>
            </a:extLst>
          </a:blip>
          <a:srcRect l="23480" t="15042" r="22088" b="64074"/>
          <a:stretch/>
        </p:blipFill>
        <p:spPr>
          <a:xfrm rot="5400000">
            <a:off x="-3920067" y="1877483"/>
            <a:ext cx="12192000" cy="4351867"/>
          </a:xfrm>
          <a:prstGeom prst="rect">
            <a:avLst/>
          </a:prstGeom>
        </p:spPr>
      </p:pic>
      <p:sp>
        <p:nvSpPr>
          <p:cNvPr id="4" name="Text Placeholder 7">
            <a:extLst>
              <a:ext uri="{FF2B5EF4-FFF2-40B4-BE49-F238E27FC236}">
                <a16:creationId xmlns:a16="http://schemas.microsoft.com/office/drawing/2014/main" id="{98398D64-D766-81A6-4747-2306168DE740}"/>
              </a:ext>
            </a:extLst>
          </p:cNvPr>
          <p:cNvSpPr>
            <a:spLocks noGrp="1"/>
          </p:cNvSpPr>
          <p:nvPr>
            <p:ph type="body" sz="quarter" idx="14" hasCustomPrompt="1"/>
          </p:nvPr>
        </p:nvSpPr>
        <p:spPr>
          <a:xfrm>
            <a:off x="131762" y="125994"/>
            <a:ext cx="11928476" cy="725488"/>
          </a:xfrm>
          <a:prstGeom prst="rect">
            <a:avLst/>
          </a:prstGeom>
        </p:spPr>
        <p:txBody>
          <a:bodyPr vert="horz" lIns="91440" tIns="45720" rIns="91440" bIns="45720" rtlCol="0">
            <a:noAutofit/>
          </a:bodyPr>
          <a:lstStyle>
            <a:lvl1pPr marL="0" indent="0">
              <a:buNone/>
              <a:defRPr lang="en-GB" sz="5400" dirty="0">
                <a:latin typeface="Angsana New" panose="02020603050405020304" pitchFamily="18" charset="-34"/>
                <a:cs typeface="Angsana New" panose="02020603050405020304" pitchFamily="18" charset="-34"/>
              </a:defRPr>
            </a:lvl1pPr>
          </a:lstStyle>
          <a:p>
            <a:pPr marL="228600" lvl="0" indent="-228600">
              <a:lnSpc>
                <a:spcPct val="70000"/>
              </a:lnSpc>
            </a:pPr>
            <a:r>
              <a:rPr lang="en-US" dirty="0"/>
              <a:t>Title</a:t>
            </a:r>
            <a:endParaRPr lang="en-GB" dirty="0"/>
          </a:p>
        </p:txBody>
      </p:sp>
    </p:spTree>
    <p:extLst>
      <p:ext uri="{BB962C8B-B14F-4D97-AF65-F5344CB8AC3E}">
        <p14:creationId xmlns:p14="http://schemas.microsoft.com/office/powerpoint/2010/main" val="24727014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950C5C36-DA7E-216B-C087-872F972D3BAA}"/>
              </a:ext>
            </a:extLst>
          </p:cNvPr>
          <p:cNvPicPr>
            <a:picLocks noChangeAspect="1"/>
          </p:cNvPicPr>
          <p:nvPr userDrawn="1"/>
        </p:nvPicPr>
        <p:blipFill rotWithShape="1">
          <a:blip r:embed="rId2">
            <a:alphaModFix amt="19000"/>
            <a:extLst>
              <a:ext uri="{28A0092B-C50C-407E-A947-70E740481C1C}">
                <a14:useLocalDpi xmlns:a14="http://schemas.microsoft.com/office/drawing/2010/main" val="0"/>
              </a:ext>
            </a:extLst>
          </a:blip>
          <a:srcRect l="23480" t="15042" r="22088" b="64074"/>
          <a:stretch/>
        </p:blipFill>
        <p:spPr>
          <a:xfrm rot="16200000" flipH="1">
            <a:off x="3920066" y="2456217"/>
            <a:ext cx="12192000" cy="4351867"/>
          </a:xfrm>
          <a:prstGeom prst="rect">
            <a:avLst/>
          </a:prstGeom>
        </p:spPr>
      </p:pic>
      <p:sp>
        <p:nvSpPr>
          <p:cNvPr id="4" name="Text Placeholder 7">
            <a:extLst>
              <a:ext uri="{FF2B5EF4-FFF2-40B4-BE49-F238E27FC236}">
                <a16:creationId xmlns:a16="http://schemas.microsoft.com/office/drawing/2014/main" id="{98398D64-D766-81A6-4747-2306168DE740}"/>
              </a:ext>
            </a:extLst>
          </p:cNvPr>
          <p:cNvSpPr>
            <a:spLocks noGrp="1"/>
          </p:cNvSpPr>
          <p:nvPr>
            <p:ph type="body" sz="quarter" idx="14" hasCustomPrompt="1"/>
          </p:nvPr>
        </p:nvSpPr>
        <p:spPr>
          <a:xfrm>
            <a:off x="131762" y="125994"/>
            <a:ext cx="11928476" cy="725488"/>
          </a:xfrm>
          <a:prstGeom prst="rect">
            <a:avLst/>
          </a:prstGeom>
        </p:spPr>
        <p:txBody>
          <a:bodyPr vert="horz" lIns="91440" tIns="45720" rIns="91440" bIns="45720" rtlCol="0">
            <a:noAutofit/>
          </a:bodyPr>
          <a:lstStyle>
            <a:lvl1pPr marL="0" indent="0">
              <a:buNone/>
              <a:defRPr lang="en-GB" sz="5400" dirty="0">
                <a:latin typeface="Angsana New" panose="02020603050405020304" pitchFamily="18" charset="-34"/>
                <a:cs typeface="Angsana New" panose="02020603050405020304" pitchFamily="18" charset="-34"/>
              </a:defRPr>
            </a:lvl1pPr>
          </a:lstStyle>
          <a:p>
            <a:pPr marL="228600" lvl="0" indent="-228600">
              <a:lnSpc>
                <a:spcPct val="70000"/>
              </a:lnSpc>
            </a:pPr>
            <a:r>
              <a:rPr lang="en-US" dirty="0"/>
              <a:t>Title</a:t>
            </a:r>
            <a:endParaRPr lang="en-GB" dirty="0"/>
          </a:p>
        </p:txBody>
      </p:sp>
    </p:spTree>
    <p:extLst>
      <p:ext uri="{BB962C8B-B14F-4D97-AF65-F5344CB8AC3E}">
        <p14:creationId xmlns:p14="http://schemas.microsoft.com/office/powerpoint/2010/main" val="185665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950C5C36-DA7E-216B-C087-872F972D3BAA}"/>
              </a:ext>
            </a:extLst>
          </p:cNvPr>
          <p:cNvPicPr>
            <a:picLocks noChangeAspect="1"/>
          </p:cNvPicPr>
          <p:nvPr userDrawn="1"/>
        </p:nvPicPr>
        <p:blipFill rotWithShape="1">
          <a:blip r:embed="rId2">
            <a:alphaModFix amt="19000"/>
            <a:extLst>
              <a:ext uri="{28A0092B-C50C-407E-A947-70E740481C1C}">
                <a14:useLocalDpi xmlns:a14="http://schemas.microsoft.com/office/drawing/2010/main" val="0"/>
              </a:ext>
            </a:extLst>
          </a:blip>
          <a:srcRect l="23480" t="15042" r="22088" b="64074"/>
          <a:stretch/>
        </p:blipFill>
        <p:spPr>
          <a:xfrm rot="16200000" flipH="1">
            <a:off x="3920066" y="2456217"/>
            <a:ext cx="12192000" cy="4351867"/>
          </a:xfrm>
          <a:prstGeom prst="rect">
            <a:avLst/>
          </a:prstGeom>
        </p:spPr>
      </p:pic>
      <p:sp>
        <p:nvSpPr>
          <p:cNvPr id="4" name="Text Placeholder 7">
            <a:extLst>
              <a:ext uri="{FF2B5EF4-FFF2-40B4-BE49-F238E27FC236}">
                <a16:creationId xmlns:a16="http://schemas.microsoft.com/office/drawing/2014/main" id="{98398D64-D766-81A6-4747-2306168DE740}"/>
              </a:ext>
            </a:extLst>
          </p:cNvPr>
          <p:cNvSpPr>
            <a:spLocks noGrp="1"/>
          </p:cNvSpPr>
          <p:nvPr>
            <p:ph type="body" sz="quarter" idx="14" hasCustomPrompt="1"/>
          </p:nvPr>
        </p:nvSpPr>
        <p:spPr>
          <a:xfrm>
            <a:off x="131762" y="125994"/>
            <a:ext cx="11928476" cy="725488"/>
          </a:xfrm>
          <a:prstGeom prst="rect">
            <a:avLst/>
          </a:prstGeom>
        </p:spPr>
        <p:txBody>
          <a:bodyPr vert="horz" lIns="91440" tIns="45720" rIns="91440" bIns="45720" rtlCol="0">
            <a:noAutofit/>
          </a:bodyPr>
          <a:lstStyle>
            <a:lvl1pPr marL="0" indent="0">
              <a:buNone/>
              <a:defRPr lang="en-GB" sz="5400" dirty="0">
                <a:latin typeface="Angsana New" panose="02020603050405020304" pitchFamily="18" charset="-34"/>
                <a:cs typeface="Angsana New" panose="02020603050405020304" pitchFamily="18" charset="-34"/>
              </a:defRPr>
            </a:lvl1pPr>
          </a:lstStyle>
          <a:p>
            <a:pPr marL="228600" lvl="0" indent="-228600">
              <a:lnSpc>
                <a:spcPct val="70000"/>
              </a:lnSpc>
            </a:pPr>
            <a:r>
              <a:rPr lang="en-US" dirty="0"/>
              <a:t>Title</a:t>
            </a:r>
            <a:endParaRPr lang="en-GB" dirty="0"/>
          </a:p>
        </p:txBody>
      </p:sp>
    </p:spTree>
    <p:extLst>
      <p:ext uri="{BB962C8B-B14F-4D97-AF65-F5344CB8AC3E}">
        <p14:creationId xmlns:p14="http://schemas.microsoft.com/office/powerpoint/2010/main" val="13872235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950C5C36-DA7E-216B-C087-872F972D3BAA}"/>
              </a:ext>
            </a:extLst>
          </p:cNvPr>
          <p:cNvPicPr>
            <a:picLocks noChangeAspect="1"/>
          </p:cNvPicPr>
          <p:nvPr userDrawn="1"/>
        </p:nvPicPr>
        <p:blipFill rotWithShape="1">
          <a:blip r:embed="rId2">
            <a:alphaModFix amt="19000"/>
            <a:extLst>
              <a:ext uri="{28A0092B-C50C-407E-A947-70E740481C1C}">
                <a14:useLocalDpi xmlns:a14="http://schemas.microsoft.com/office/drawing/2010/main" val="0"/>
              </a:ext>
            </a:extLst>
          </a:blip>
          <a:srcRect l="23480" t="15042" r="22088" b="64074"/>
          <a:stretch/>
        </p:blipFill>
        <p:spPr>
          <a:xfrm rot="10800000">
            <a:off x="0" y="0"/>
            <a:ext cx="12192000" cy="4351867"/>
          </a:xfrm>
          <a:prstGeom prst="rect">
            <a:avLst/>
          </a:prstGeom>
        </p:spPr>
      </p:pic>
      <p:sp>
        <p:nvSpPr>
          <p:cNvPr id="4" name="Text Placeholder 7">
            <a:extLst>
              <a:ext uri="{FF2B5EF4-FFF2-40B4-BE49-F238E27FC236}">
                <a16:creationId xmlns:a16="http://schemas.microsoft.com/office/drawing/2014/main" id="{98398D64-D766-81A6-4747-2306168DE740}"/>
              </a:ext>
            </a:extLst>
          </p:cNvPr>
          <p:cNvSpPr>
            <a:spLocks noGrp="1"/>
          </p:cNvSpPr>
          <p:nvPr>
            <p:ph type="body" sz="quarter" idx="14" hasCustomPrompt="1"/>
          </p:nvPr>
        </p:nvSpPr>
        <p:spPr>
          <a:xfrm>
            <a:off x="131762" y="125994"/>
            <a:ext cx="11928476" cy="725488"/>
          </a:xfrm>
          <a:prstGeom prst="rect">
            <a:avLst/>
          </a:prstGeom>
        </p:spPr>
        <p:txBody>
          <a:bodyPr vert="horz" lIns="91440" tIns="45720" rIns="91440" bIns="45720" rtlCol="0">
            <a:noAutofit/>
          </a:bodyPr>
          <a:lstStyle>
            <a:lvl1pPr marL="0" indent="0">
              <a:buNone/>
              <a:defRPr lang="en-GB" sz="5400" dirty="0">
                <a:latin typeface="Angsana New" panose="02020603050405020304" pitchFamily="18" charset="-34"/>
                <a:cs typeface="Angsana New" panose="02020603050405020304" pitchFamily="18" charset="-34"/>
              </a:defRPr>
            </a:lvl1pPr>
          </a:lstStyle>
          <a:p>
            <a:pPr marL="228600" lvl="0" indent="-228600">
              <a:lnSpc>
                <a:spcPct val="70000"/>
              </a:lnSpc>
            </a:pPr>
            <a:r>
              <a:rPr lang="en-US" dirty="0"/>
              <a:t>Title</a:t>
            </a:r>
            <a:endParaRPr lang="en-GB" dirty="0"/>
          </a:p>
        </p:txBody>
      </p:sp>
    </p:spTree>
    <p:extLst>
      <p:ext uri="{BB962C8B-B14F-4D97-AF65-F5344CB8AC3E}">
        <p14:creationId xmlns:p14="http://schemas.microsoft.com/office/powerpoint/2010/main" val="25690151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1413DB79-C008-4C3D-925C-94DC041FA0BD}"/>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22235" t="20222" r="59766" b="52285"/>
          <a:stretch/>
        </p:blipFill>
        <p:spPr>
          <a:xfrm>
            <a:off x="0" y="2156526"/>
            <a:ext cx="4354717" cy="4701394"/>
          </a:xfrm>
          <a:prstGeom prst="rect">
            <a:avLst/>
          </a:prstGeom>
        </p:spPr>
      </p:pic>
      <p:sp>
        <p:nvSpPr>
          <p:cNvPr id="4" name="Text Placeholder 7">
            <a:extLst>
              <a:ext uri="{FF2B5EF4-FFF2-40B4-BE49-F238E27FC236}">
                <a16:creationId xmlns:a16="http://schemas.microsoft.com/office/drawing/2014/main" id="{46439A89-1AD9-429A-BDE8-2343EE08944F}"/>
              </a:ext>
            </a:extLst>
          </p:cNvPr>
          <p:cNvSpPr>
            <a:spLocks noGrp="1"/>
          </p:cNvSpPr>
          <p:nvPr>
            <p:ph type="body" sz="quarter" idx="14" hasCustomPrompt="1"/>
          </p:nvPr>
        </p:nvSpPr>
        <p:spPr>
          <a:xfrm>
            <a:off x="131762" y="125994"/>
            <a:ext cx="11928476" cy="725488"/>
          </a:xfrm>
          <a:prstGeom prst="rect">
            <a:avLst/>
          </a:prstGeom>
        </p:spPr>
        <p:txBody>
          <a:bodyPr vert="horz" lIns="91440" tIns="45720" rIns="91440" bIns="45720" rtlCol="0">
            <a:noAutofit/>
          </a:bodyPr>
          <a:lstStyle>
            <a:lvl1pPr marL="0" indent="0">
              <a:buNone/>
              <a:defRPr lang="en-GB" sz="5400" dirty="0">
                <a:latin typeface="Angsana New" panose="02020603050405020304" pitchFamily="18" charset="-34"/>
                <a:cs typeface="Angsana New" panose="02020603050405020304" pitchFamily="18" charset="-34"/>
              </a:defRPr>
            </a:lvl1pPr>
          </a:lstStyle>
          <a:p>
            <a:pPr marL="228600" lvl="0" indent="-228600">
              <a:lnSpc>
                <a:spcPct val="70000"/>
              </a:lnSpc>
            </a:pPr>
            <a:r>
              <a:rPr lang="en-US" dirty="0"/>
              <a:t>Title</a:t>
            </a:r>
            <a:endParaRPr lang="en-GB" dirty="0"/>
          </a:p>
        </p:txBody>
      </p:sp>
      <p:sp>
        <p:nvSpPr>
          <p:cNvPr id="5" name="Text Placeholder 3">
            <a:extLst>
              <a:ext uri="{FF2B5EF4-FFF2-40B4-BE49-F238E27FC236}">
                <a16:creationId xmlns:a16="http://schemas.microsoft.com/office/drawing/2014/main" id="{B77960A2-E640-49BF-BF07-0935380DF63F}"/>
              </a:ext>
            </a:extLst>
          </p:cNvPr>
          <p:cNvSpPr>
            <a:spLocks noGrp="1"/>
          </p:cNvSpPr>
          <p:nvPr>
            <p:ph type="body" sz="quarter" idx="13"/>
          </p:nvPr>
        </p:nvSpPr>
        <p:spPr>
          <a:xfrm>
            <a:off x="320510" y="1055687"/>
            <a:ext cx="11623251" cy="5535235"/>
          </a:xfrm>
          <a:prstGeom prst="rect">
            <a:avLst/>
          </a:prstGeom>
        </p:spPr>
        <p:txBody>
          <a:bodyPr>
            <a:normAutofit/>
          </a:bodyPr>
          <a:lstStyle>
            <a:lvl1pPr marL="228600" indent="-228600">
              <a:lnSpc>
                <a:spcPct val="90000"/>
              </a:lnSpc>
              <a:buClr>
                <a:schemeClr val="accent1"/>
              </a:buClr>
              <a:buFont typeface="Wingdings" panose="05000000000000000000" pitchFamily="2" charset="2"/>
              <a:buChar char="§"/>
              <a:defRPr sz="2400">
                <a:solidFill>
                  <a:schemeClr val="tx1"/>
                </a:solidFill>
                <a:latin typeface="+mn-lt"/>
                <a:cs typeface="Angsana New" panose="02020603050405020304" pitchFamily="18" charset="-34"/>
              </a:defRPr>
            </a:lvl1pPr>
            <a:lvl2pPr marL="685800" indent="-228600">
              <a:lnSpc>
                <a:spcPct val="90000"/>
              </a:lnSpc>
              <a:buClr>
                <a:schemeClr val="accent1"/>
              </a:buClr>
              <a:buFont typeface="Wingdings" panose="05000000000000000000" pitchFamily="2" charset="2"/>
              <a:buChar char="§"/>
              <a:defRPr sz="2400">
                <a:solidFill>
                  <a:schemeClr val="tx1"/>
                </a:solidFill>
                <a:latin typeface="+mn-lt"/>
                <a:cs typeface="Angsana New" panose="02020603050405020304" pitchFamily="18" charset="-34"/>
              </a:defRPr>
            </a:lvl2pPr>
            <a:lvl3pPr marL="1143000" indent="-228600">
              <a:lnSpc>
                <a:spcPct val="90000"/>
              </a:lnSpc>
              <a:buClr>
                <a:schemeClr val="accent1"/>
              </a:buClr>
              <a:buFont typeface="Wingdings" panose="05000000000000000000" pitchFamily="2" charset="2"/>
              <a:buChar char="§"/>
              <a:defRPr sz="2400">
                <a:solidFill>
                  <a:schemeClr val="tx1"/>
                </a:solidFill>
                <a:latin typeface="+mn-lt"/>
                <a:cs typeface="Angsana New" panose="02020603050405020304" pitchFamily="18" charset="-34"/>
              </a:defRPr>
            </a:lvl3pPr>
            <a:lvl4pPr marL="1600200" indent="-228600">
              <a:lnSpc>
                <a:spcPct val="90000"/>
              </a:lnSpc>
              <a:buClr>
                <a:schemeClr val="accent1"/>
              </a:buClr>
              <a:buFont typeface="Wingdings" panose="05000000000000000000" pitchFamily="2" charset="2"/>
              <a:buChar char="§"/>
              <a:defRPr sz="2400">
                <a:solidFill>
                  <a:schemeClr val="tx1"/>
                </a:solidFill>
                <a:latin typeface="+mn-lt"/>
                <a:cs typeface="Angsana New" panose="02020603050405020304" pitchFamily="18" charset="-34"/>
              </a:defRPr>
            </a:lvl4pPr>
            <a:lvl5pPr marL="2057400" indent="-228600">
              <a:lnSpc>
                <a:spcPct val="90000"/>
              </a:lnSpc>
              <a:buClr>
                <a:schemeClr val="accent1"/>
              </a:buClr>
              <a:buFont typeface="Wingdings" panose="05000000000000000000" pitchFamily="2" charset="2"/>
              <a:buChar char="§"/>
              <a:defRPr sz="2400">
                <a:solidFill>
                  <a:schemeClr val="tx1"/>
                </a:solidFill>
                <a:latin typeface="+mn-lt"/>
                <a:cs typeface="Angsana New" panose="02020603050405020304" pitchFamily="18" charset="-34"/>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751471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4" name="Text Placeholder 7">
            <a:extLst>
              <a:ext uri="{FF2B5EF4-FFF2-40B4-BE49-F238E27FC236}">
                <a16:creationId xmlns:a16="http://schemas.microsoft.com/office/drawing/2014/main" id="{46439A89-1AD9-429A-BDE8-2343EE08944F}"/>
              </a:ext>
            </a:extLst>
          </p:cNvPr>
          <p:cNvSpPr>
            <a:spLocks noGrp="1"/>
          </p:cNvSpPr>
          <p:nvPr>
            <p:ph type="body" sz="quarter" idx="14" hasCustomPrompt="1"/>
          </p:nvPr>
        </p:nvSpPr>
        <p:spPr>
          <a:xfrm>
            <a:off x="131762" y="125994"/>
            <a:ext cx="11928476" cy="725488"/>
          </a:xfrm>
          <a:prstGeom prst="rect">
            <a:avLst/>
          </a:prstGeom>
        </p:spPr>
        <p:txBody>
          <a:bodyPr vert="horz" lIns="91440" tIns="45720" rIns="91440" bIns="45720" rtlCol="0">
            <a:noAutofit/>
          </a:bodyPr>
          <a:lstStyle>
            <a:lvl1pPr marL="0" indent="0">
              <a:buNone/>
              <a:defRPr lang="en-GB" sz="5400" dirty="0">
                <a:latin typeface="Angsana New" panose="02020603050405020304" pitchFamily="18" charset="-34"/>
                <a:cs typeface="Angsana New" panose="02020603050405020304" pitchFamily="18" charset="-34"/>
              </a:defRPr>
            </a:lvl1pPr>
          </a:lstStyle>
          <a:p>
            <a:pPr marL="228600" lvl="0" indent="-228600">
              <a:lnSpc>
                <a:spcPct val="70000"/>
              </a:lnSpc>
            </a:pPr>
            <a:r>
              <a:rPr lang="en-US" dirty="0"/>
              <a:t>Title</a:t>
            </a:r>
            <a:endParaRPr lang="en-GB" dirty="0"/>
          </a:p>
        </p:txBody>
      </p:sp>
      <p:sp>
        <p:nvSpPr>
          <p:cNvPr id="5" name="Text Placeholder 3">
            <a:extLst>
              <a:ext uri="{FF2B5EF4-FFF2-40B4-BE49-F238E27FC236}">
                <a16:creationId xmlns:a16="http://schemas.microsoft.com/office/drawing/2014/main" id="{B77960A2-E640-49BF-BF07-0935380DF63F}"/>
              </a:ext>
            </a:extLst>
          </p:cNvPr>
          <p:cNvSpPr>
            <a:spLocks noGrp="1"/>
          </p:cNvSpPr>
          <p:nvPr>
            <p:ph type="body" sz="quarter" idx="13"/>
          </p:nvPr>
        </p:nvSpPr>
        <p:spPr>
          <a:xfrm>
            <a:off x="320510" y="1055687"/>
            <a:ext cx="11623251" cy="5535235"/>
          </a:xfrm>
          <a:prstGeom prst="rect">
            <a:avLst/>
          </a:prstGeom>
        </p:spPr>
        <p:txBody>
          <a:bodyPr>
            <a:normAutofit/>
          </a:bodyPr>
          <a:lstStyle>
            <a:lvl1pPr marL="228600" indent="-228600">
              <a:lnSpc>
                <a:spcPct val="90000"/>
              </a:lnSpc>
              <a:buClr>
                <a:schemeClr val="accent1"/>
              </a:buClr>
              <a:buFont typeface="Wingdings" panose="05000000000000000000" pitchFamily="2" charset="2"/>
              <a:buChar char="§"/>
              <a:defRPr sz="2400">
                <a:solidFill>
                  <a:schemeClr val="tx1"/>
                </a:solidFill>
                <a:latin typeface="+mn-lt"/>
                <a:cs typeface="Angsana New" panose="02020603050405020304" pitchFamily="18" charset="-34"/>
              </a:defRPr>
            </a:lvl1pPr>
            <a:lvl2pPr marL="685800" indent="-228600">
              <a:lnSpc>
                <a:spcPct val="90000"/>
              </a:lnSpc>
              <a:buClr>
                <a:schemeClr val="accent1"/>
              </a:buClr>
              <a:buFont typeface="Wingdings" panose="05000000000000000000" pitchFamily="2" charset="2"/>
              <a:buChar char="§"/>
              <a:defRPr sz="2400">
                <a:solidFill>
                  <a:schemeClr val="tx1"/>
                </a:solidFill>
                <a:latin typeface="+mn-lt"/>
                <a:cs typeface="Angsana New" panose="02020603050405020304" pitchFamily="18" charset="-34"/>
              </a:defRPr>
            </a:lvl2pPr>
            <a:lvl3pPr marL="1143000" indent="-228600">
              <a:lnSpc>
                <a:spcPct val="90000"/>
              </a:lnSpc>
              <a:buClr>
                <a:schemeClr val="accent1"/>
              </a:buClr>
              <a:buFont typeface="Wingdings" panose="05000000000000000000" pitchFamily="2" charset="2"/>
              <a:buChar char="§"/>
              <a:defRPr sz="2400">
                <a:solidFill>
                  <a:schemeClr val="tx1"/>
                </a:solidFill>
                <a:latin typeface="+mn-lt"/>
                <a:cs typeface="Angsana New" panose="02020603050405020304" pitchFamily="18" charset="-34"/>
              </a:defRPr>
            </a:lvl3pPr>
            <a:lvl4pPr marL="1600200" indent="-228600">
              <a:lnSpc>
                <a:spcPct val="90000"/>
              </a:lnSpc>
              <a:buClr>
                <a:schemeClr val="accent1"/>
              </a:buClr>
              <a:buFont typeface="Wingdings" panose="05000000000000000000" pitchFamily="2" charset="2"/>
              <a:buChar char="§"/>
              <a:defRPr sz="2400">
                <a:solidFill>
                  <a:schemeClr val="tx1"/>
                </a:solidFill>
                <a:latin typeface="+mn-lt"/>
                <a:cs typeface="Angsana New" panose="02020603050405020304" pitchFamily="18" charset="-34"/>
              </a:defRPr>
            </a:lvl4pPr>
            <a:lvl5pPr marL="2057400" indent="-228600">
              <a:lnSpc>
                <a:spcPct val="90000"/>
              </a:lnSpc>
              <a:buClr>
                <a:schemeClr val="accent1"/>
              </a:buClr>
              <a:buFont typeface="Wingdings" panose="05000000000000000000" pitchFamily="2" charset="2"/>
              <a:buChar char="§"/>
              <a:defRPr sz="2400">
                <a:solidFill>
                  <a:schemeClr val="tx1"/>
                </a:solidFill>
                <a:latin typeface="+mn-lt"/>
                <a:cs typeface="Angsana New" panose="02020603050405020304" pitchFamily="18" charset="-34"/>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2" name="Graphic 1">
            <a:extLst>
              <a:ext uri="{FF2B5EF4-FFF2-40B4-BE49-F238E27FC236}">
                <a16:creationId xmlns:a16="http://schemas.microsoft.com/office/drawing/2014/main" id="{1700EC95-137F-01B9-AC88-6028BB337560}"/>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3587"/>
          <a:stretch/>
        </p:blipFill>
        <p:spPr>
          <a:xfrm rot="10800000">
            <a:off x="2163868" y="-2"/>
            <a:ext cx="10028132" cy="4741334"/>
          </a:xfrm>
          <a:prstGeom prst="rect">
            <a:avLst/>
          </a:prstGeom>
        </p:spPr>
      </p:pic>
    </p:spTree>
    <p:extLst>
      <p:ext uri="{BB962C8B-B14F-4D97-AF65-F5344CB8AC3E}">
        <p14:creationId xmlns:p14="http://schemas.microsoft.com/office/powerpoint/2010/main" val="12044796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4" name="Text Placeholder 7">
            <a:extLst>
              <a:ext uri="{FF2B5EF4-FFF2-40B4-BE49-F238E27FC236}">
                <a16:creationId xmlns:a16="http://schemas.microsoft.com/office/drawing/2014/main" id="{46439A89-1AD9-429A-BDE8-2343EE08944F}"/>
              </a:ext>
            </a:extLst>
          </p:cNvPr>
          <p:cNvSpPr>
            <a:spLocks noGrp="1"/>
          </p:cNvSpPr>
          <p:nvPr>
            <p:ph type="body" sz="quarter" idx="14" hasCustomPrompt="1"/>
          </p:nvPr>
        </p:nvSpPr>
        <p:spPr>
          <a:xfrm>
            <a:off x="131762" y="125994"/>
            <a:ext cx="11928476" cy="725488"/>
          </a:xfrm>
          <a:prstGeom prst="rect">
            <a:avLst/>
          </a:prstGeom>
        </p:spPr>
        <p:txBody>
          <a:bodyPr vert="horz" lIns="91440" tIns="45720" rIns="91440" bIns="45720" rtlCol="0">
            <a:noAutofit/>
          </a:bodyPr>
          <a:lstStyle>
            <a:lvl1pPr marL="0" indent="0">
              <a:buNone/>
              <a:defRPr lang="en-GB" sz="5400" dirty="0">
                <a:latin typeface="Angsana New" panose="02020603050405020304" pitchFamily="18" charset="-34"/>
                <a:cs typeface="Angsana New" panose="02020603050405020304" pitchFamily="18" charset="-34"/>
              </a:defRPr>
            </a:lvl1pPr>
          </a:lstStyle>
          <a:p>
            <a:pPr marL="228600" lvl="0" indent="-228600">
              <a:lnSpc>
                <a:spcPct val="70000"/>
              </a:lnSpc>
            </a:pPr>
            <a:r>
              <a:rPr lang="en-US" dirty="0"/>
              <a:t>Title</a:t>
            </a:r>
            <a:endParaRPr lang="en-GB" dirty="0"/>
          </a:p>
        </p:txBody>
      </p:sp>
      <p:sp>
        <p:nvSpPr>
          <p:cNvPr id="5" name="Text Placeholder 3">
            <a:extLst>
              <a:ext uri="{FF2B5EF4-FFF2-40B4-BE49-F238E27FC236}">
                <a16:creationId xmlns:a16="http://schemas.microsoft.com/office/drawing/2014/main" id="{B77960A2-E640-49BF-BF07-0935380DF63F}"/>
              </a:ext>
            </a:extLst>
          </p:cNvPr>
          <p:cNvSpPr>
            <a:spLocks noGrp="1"/>
          </p:cNvSpPr>
          <p:nvPr>
            <p:ph type="body" sz="quarter" idx="13"/>
          </p:nvPr>
        </p:nvSpPr>
        <p:spPr>
          <a:xfrm>
            <a:off x="320510" y="1055687"/>
            <a:ext cx="11623251" cy="5535235"/>
          </a:xfrm>
          <a:prstGeom prst="rect">
            <a:avLst/>
          </a:prstGeom>
        </p:spPr>
        <p:txBody>
          <a:bodyPr>
            <a:normAutofit/>
          </a:bodyPr>
          <a:lstStyle>
            <a:lvl1pPr marL="228600" indent="-228600">
              <a:lnSpc>
                <a:spcPct val="90000"/>
              </a:lnSpc>
              <a:buClr>
                <a:schemeClr val="accent1"/>
              </a:buClr>
              <a:buFont typeface="Wingdings" panose="05000000000000000000" pitchFamily="2" charset="2"/>
              <a:buChar char="§"/>
              <a:defRPr sz="2400">
                <a:solidFill>
                  <a:schemeClr val="tx1"/>
                </a:solidFill>
                <a:latin typeface="+mn-lt"/>
                <a:cs typeface="Angsana New" panose="02020603050405020304" pitchFamily="18" charset="-34"/>
              </a:defRPr>
            </a:lvl1pPr>
            <a:lvl2pPr marL="685800" indent="-228600">
              <a:lnSpc>
                <a:spcPct val="90000"/>
              </a:lnSpc>
              <a:buClr>
                <a:schemeClr val="accent1"/>
              </a:buClr>
              <a:buFont typeface="Wingdings" panose="05000000000000000000" pitchFamily="2" charset="2"/>
              <a:buChar char="§"/>
              <a:defRPr sz="2400">
                <a:solidFill>
                  <a:schemeClr val="tx1"/>
                </a:solidFill>
                <a:latin typeface="+mn-lt"/>
                <a:cs typeface="Angsana New" panose="02020603050405020304" pitchFamily="18" charset="-34"/>
              </a:defRPr>
            </a:lvl2pPr>
            <a:lvl3pPr marL="1143000" indent="-228600">
              <a:lnSpc>
                <a:spcPct val="90000"/>
              </a:lnSpc>
              <a:buClr>
                <a:schemeClr val="accent1"/>
              </a:buClr>
              <a:buFont typeface="Wingdings" panose="05000000000000000000" pitchFamily="2" charset="2"/>
              <a:buChar char="§"/>
              <a:defRPr sz="2400">
                <a:solidFill>
                  <a:schemeClr val="tx1"/>
                </a:solidFill>
                <a:latin typeface="+mn-lt"/>
                <a:cs typeface="Angsana New" panose="02020603050405020304" pitchFamily="18" charset="-34"/>
              </a:defRPr>
            </a:lvl3pPr>
            <a:lvl4pPr marL="1600200" indent="-228600">
              <a:lnSpc>
                <a:spcPct val="90000"/>
              </a:lnSpc>
              <a:buClr>
                <a:schemeClr val="accent1"/>
              </a:buClr>
              <a:buFont typeface="Wingdings" panose="05000000000000000000" pitchFamily="2" charset="2"/>
              <a:buChar char="§"/>
              <a:defRPr sz="2400">
                <a:solidFill>
                  <a:schemeClr val="tx1"/>
                </a:solidFill>
                <a:latin typeface="+mn-lt"/>
                <a:cs typeface="Angsana New" panose="02020603050405020304" pitchFamily="18" charset="-34"/>
              </a:defRPr>
            </a:lvl4pPr>
            <a:lvl5pPr marL="2057400" indent="-228600">
              <a:lnSpc>
                <a:spcPct val="90000"/>
              </a:lnSpc>
              <a:buClr>
                <a:schemeClr val="accent1"/>
              </a:buClr>
              <a:buFont typeface="Wingdings" panose="05000000000000000000" pitchFamily="2" charset="2"/>
              <a:buChar char="§"/>
              <a:defRPr sz="2400">
                <a:solidFill>
                  <a:schemeClr val="tx1"/>
                </a:solidFill>
                <a:latin typeface="+mn-lt"/>
                <a:cs typeface="Angsana New" panose="02020603050405020304" pitchFamily="18" charset="-34"/>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2" name="Graphic 1">
            <a:extLst>
              <a:ext uri="{FF2B5EF4-FFF2-40B4-BE49-F238E27FC236}">
                <a16:creationId xmlns:a16="http://schemas.microsoft.com/office/drawing/2014/main" id="{1700EC95-137F-01B9-AC88-6028BB337560}"/>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3587"/>
          <a:stretch/>
        </p:blipFill>
        <p:spPr>
          <a:xfrm rot="10800000">
            <a:off x="2163868" y="-2"/>
            <a:ext cx="10028132" cy="4741334"/>
          </a:xfrm>
          <a:prstGeom prst="rect">
            <a:avLst/>
          </a:prstGeom>
        </p:spPr>
      </p:pic>
    </p:spTree>
    <p:extLst>
      <p:ext uri="{BB962C8B-B14F-4D97-AF65-F5344CB8AC3E}">
        <p14:creationId xmlns:p14="http://schemas.microsoft.com/office/powerpoint/2010/main" val="17263824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4" name="Text Placeholder 7">
            <a:extLst>
              <a:ext uri="{FF2B5EF4-FFF2-40B4-BE49-F238E27FC236}">
                <a16:creationId xmlns:a16="http://schemas.microsoft.com/office/drawing/2014/main" id="{46439A89-1AD9-429A-BDE8-2343EE08944F}"/>
              </a:ext>
            </a:extLst>
          </p:cNvPr>
          <p:cNvSpPr>
            <a:spLocks noGrp="1"/>
          </p:cNvSpPr>
          <p:nvPr>
            <p:ph type="body" sz="quarter" idx="14" hasCustomPrompt="1"/>
          </p:nvPr>
        </p:nvSpPr>
        <p:spPr>
          <a:xfrm>
            <a:off x="131762" y="125994"/>
            <a:ext cx="11928476" cy="725488"/>
          </a:xfrm>
          <a:prstGeom prst="rect">
            <a:avLst/>
          </a:prstGeom>
        </p:spPr>
        <p:txBody>
          <a:bodyPr vert="horz" lIns="91440" tIns="45720" rIns="91440" bIns="45720" rtlCol="0">
            <a:noAutofit/>
          </a:bodyPr>
          <a:lstStyle>
            <a:lvl1pPr marL="0" indent="0">
              <a:buNone/>
              <a:defRPr lang="en-GB" sz="5400" dirty="0">
                <a:latin typeface="Angsana New" panose="02020603050405020304" pitchFamily="18" charset="-34"/>
                <a:cs typeface="Angsana New" panose="02020603050405020304" pitchFamily="18" charset="-34"/>
              </a:defRPr>
            </a:lvl1pPr>
          </a:lstStyle>
          <a:p>
            <a:pPr marL="228600" lvl="0" indent="-228600">
              <a:lnSpc>
                <a:spcPct val="70000"/>
              </a:lnSpc>
            </a:pPr>
            <a:r>
              <a:rPr lang="en-US" dirty="0"/>
              <a:t>Title</a:t>
            </a:r>
            <a:endParaRPr lang="en-GB" dirty="0"/>
          </a:p>
        </p:txBody>
      </p:sp>
      <p:sp>
        <p:nvSpPr>
          <p:cNvPr id="5" name="Text Placeholder 3">
            <a:extLst>
              <a:ext uri="{FF2B5EF4-FFF2-40B4-BE49-F238E27FC236}">
                <a16:creationId xmlns:a16="http://schemas.microsoft.com/office/drawing/2014/main" id="{B77960A2-E640-49BF-BF07-0935380DF63F}"/>
              </a:ext>
            </a:extLst>
          </p:cNvPr>
          <p:cNvSpPr>
            <a:spLocks noGrp="1"/>
          </p:cNvSpPr>
          <p:nvPr>
            <p:ph type="body" sz="quarter" idx="13"/>
          </p:nvPr>
        </p:nvSpPr>
        <p:spPr>
          <a:xfrm>
            <a:off x="320510" y="1055687"/>
            <a:ext cx="11623251" cy="5535235"/>
          </a:xfrm>
          <a:prstGeom prst="rect">
            <a:avLst/>
          </a:prstGeom>
        </p:spPr>
        <p:txBody>
          <a:bodyPr>
            <a:normAutofit/>
          </a:bodyPr>
          <a:lstStyle>
            <a:lvl1pPr marL="228600" indent="-228600">
              <a:lnSpc>
                <a:spcPct val="90000"/>
              </a:lnSpc>
              <a:buClr>
                <a:schemeClr val="accent1"/>
              </a:buClr>
              <a:buFont typeface="Wingdings" panose="05000000000000000000" pitchFamily="2" charset="2"/>
              <a:buChar char="§"/>
              <a:defRPr sz="2400">
                <a:solidFill>
                  <a:schemeClr val="tx1"/>
                </a:solidFill>
                <a:latin typeface="+mn-lt"/>
                <a:cs typeface="Angsana New" panose="02020603050405020304" pitchFamily="18" charset="-34"/>
              </a:defRPr>
            </a:lvl1pPr>
            <a:lvl2pPr marL="685800" indent="-228600">
              <a:lnSpc>
                <a:spcPct val="90000"/>
              </a:lnSpc>
              <a:buClr>
                <a:schemeClr val="accent1"/>
              </a:buClr>
              <a:buFont typeface="Wingdings" panose="05000000000000000000" pitchFamily="2" charset="2"/>
              <a:buChar char="§"/>
              <a:defRPr sz="2400">
                <a:solidFill>
                  <a:schemeClr val="tx1"/>
                </a:solidFill>
                <a:latin typeface="+mn-lt"/>
                <a:cs typeface="Angsana New" panose="02020603050405020304" pitchFamily="18" charset="-34"/>
              </a:defRPr>
            </a:lvl2pPr>
            <a:lvl3pPr marL="1143000" indent="-228600">
              <a:lnSpc>
                <a:spcPct val="90000"/>
              </a:lnSpc>
              <a:buClr>
                <a:schemeClr val="accent1"/>
              </a:buClr>
              <a:buFont typeface="Wingdings" panose="05000000000000000000" pitchFamily="2" charset="2"/>
              <a:buChar char="§"/>
              <a:defRPr sz="2400">
                <a:solidFill>
                  <a:schemeClr val="tx1"/>
                </a:solidFill>
                <a:latin typeface="+mn-lt"/>
                <a:cs typeface="Angsana New" panose="02020603050405020304" pitchFamily="18" charset="-34"/>
              </a:defRPr>
            </a:lvl3pPr>
            <a:lvl4pPr marL="1600200" indent="-228600">
              <a:lnSpc>
                <a:spcPct val="90000"/>
              </a:lnSpc>
              <a:buClr>
                <a:schemeClr val="accent1"/>
              </a:buClr>
              <a:buFont typeface="Wingdings" panose="05000000000000000000" pitchFamily="2" charset="2"/>
              <a:buChar char="§"/>
              <a:defRPr sz="2400">
                <a:solidFill>
                  <a:schemeClr val="tx1"/>
                </a:solidFill>
                <a:latin typeface="+mn-lt"/>
                <a:cs typeface="Angsana New" panose="02020603050405020304" pitchFamily="18" charset="-34"/>
              </a:defRPr>
            </a:lvl4pPr>
            <a:lvl5pPr marL="2057400" indent="-228600">
              <a:lnSpc>
                <a:spcPct val="90000"/>
              </a:lnSpc>
              <a:buClr>
                <a:schemeClr val="accent1"/>
              </a:buClr>
              <a:buFont typeface="Wingdings" panose="05000000000000000000" pitchFamily="2" charset="2"/>
              <a:buChar char="§"/>
              <a:defRPr sz="2400">
                <a:solidFill>
                  <a:schemeClr val="tx1"/>
                </a:solidFill>
                <a:latin typeface="+mn-lt"/>
                <a:cs typeface="Angsana New" panose="02020603050405020304" pitchFamily="18" charset="-34"/>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2" name="Graphic 1">
            <a:extLst>
              <a:ext uri="{FF2B5EF4-FFF2-40B4-BE49-F238E27FC236}">
                <a16:creationId xmlns:a16="http://schemas.microsoft.com/office/drawing/2014/main" id="{1700EC95-137F-01B9-AC88-6028BB337560}"/>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3587"/>
          <a:stretch/>
        </p:blipFill>
        <p:spPr>
          <a:xfrm rot="10800000" flipV="1">
            <a:off x="2163868" y="2121762"/>
            <a:ext cx="10028132" cy="4741334"/>
          </a:xfrm>
          <a:prstGeom prst="rect">
            <a:avLst/>
          </a:prstGeom>
        </p:spPr>
      </p:pic>
    </p:spTree>
    <p:extLst>
      <p:ext uri="{BB962C8B-B14F-4D97-AF65-F5344CB8AC3E}">
        <p14:creationId xmlns:p14="http://schemas.microsoft.com/office/powerpoint/2010/main" val="13277618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4" name="Text Placeholder 7">
            <a:extLst>
              <a:ext uri="{FF2B5EF4-FFF2-40B4-BE49-F238E27FC236}">
                <a16:creationId xmlns:a16="http://schemas.microsoft.com/office/drawing/2014/main" id="{46439A89-1AD9-429A-BDE8-2343EE08944F}"/>
              </a:ext>
            </a:extLst>
          </p:cNvPr>
          <p:cNvSpPr>
            <a:spLocks noGrp="1"/>
          </p:cNvSpPr>
          <p:nvPr>
            <p:ph type="body" sz="quarter" idx="14" hasCustomPrompt="1"/>
          </p:nvPr>
        </p:nvSpPr>
        <p:spPr>
          <a:xfrm>
            <a:off x="131762" y="125994"/>
            <a:ext cx="11928476" cy="725488"/>
          </a:xfrm>
          <a:prstGeom prst="rect">
            <a:avLst/>
          </a:prstGeom>
        </p:spPr>
        <p:txBody>
          <a:bodyPr vert="horz" lIns="91440" tIns="45720" rIns="91440" bIns="45720" rtlCol="0">
            <a:noAutofit/>
          </a:bodyPr>
          <a:lstStyle>
            <a:lvl1pPr marL="0" indent="0">
              <a:buNone/>
              <a:defRPr lang="en-GB" sz="5400" dirty="0">
                <a:latin typeface="Angsana New" panose="02020603050405020304" pitchFamily="18" charset="-34"/>
                <a:cs typeface="Angsana New" panose="02020603050405020304" pitchFamily="18" charset="-34"/>
              </a:defRPr>
            </a:lvl1pPr>
          </a:lstStyle>
          <a:p>
            <a:pPr marL="228600" lvl="0" indent="-228600">
              <a:lnSpc>
                <a:spcPct val="70000"/>
              </a:lnSpc>
            </a:pPr>
            <a:r>
              <a:rPr lang="en-US" dirty="0"/>
              <a:t>Title</a:t>
            </a:r>
            <a:endParaRPr lang="en-GB" dirty="0"/>
          </a:p>
        </p:txBody>
      </p:sp>
      <p:sp>
        <p:nvSpPr>
          <p:cNvPr id="5" name="Text Placeholder 3">
            <a:extLst>
              <a:ext uri="{FF2B5EF4-FFF2-40B4-BE49-F238E27FC236}">
                <a16:creationId xmlns:a16="http://schemas.microsoft.com/office/drawing/2014/main" id="{B77960A2-E640-49BF-BF07-0935380DF63F}"/>
              </a:ext>
            </a:extLst>
          </p:cNvPr>
          <p:cNvSpPr>
            <a:spLocks noGrp="1"/>
          </p:cNvSpPr>
          <p:nvPr>
            <p:ph type="body" sz="quarter" idx="13"/>
          </p:nvPr>
        </p:nvSpPr>
        <p:spPr>
          <a:xfrm>
            <a:off x="320510" y="1055687"/>
            <a:ext cx="11623251" cy="5535235"/>
          </a:xfrm>
          <a:prstGeom prst="rect">
            <a:avLst/>
          </a:prstGeom>
        </p:spPr>
        <p:txBody>
          <a:bodyPr>
            <a:normAutofit/>
          </a:bodyPr>
          <a:lstStyle>
            <a:lvl1pPr marL="228600" indent="-228600">
              <a:lnSpc>
                <a:spcPct val="90000"/>
              </a:lnSpc>
              <a:buClr>
                <a:schemeClr val="accent1"/>
              </a:buClr>
              <a:buFont typeface="Wingdings" panose="05000000000000000000" pitchFamily="2" charset="2"/>
              <a:buChar char="§"/>
              <a:defRPr sz="2400">
                <a:solidFill>
                  <a:schemeClr val="tx1"/>
                </a:solidFill>
                <a:latin typeface="+mn-lt"/>
                <a:cs typeface="Angsana New" panose="02020603050405020304" pitchFamily="18" charset="-34"/>
              </a:defRPr>
            </a:lvl1pPr>
            <a:lvl2pPr marL="685800" indent="-228600">
              <a:lnSpc>
                <a:spcPct val="90000"/>
              </a:lnSpc>
              <a:buClr>
                <a:schemeClr val="accent1"/>
              </a:buClr>
              <a:buFont typeface="Wingdings" panose="05000000000000000000" pitchFamily="2" charset="2"/>
              <a:buChar char="§"/>
              <a:defRPr sz="2400">
                <a:solidFill>
                  <a:schemeClr val="tx1"/>
                </a:solidFill>
                <a:latin typeface="+mn-lt"/>
                <a:cs typeface="Angsana New" panose="02020603050405020304" pitchFamily="18" charset="-34"/>
              </a:defRPr>
            </a:lvl2pPr>
            <a:lvl3pPr marL="1143000" indent="-228600">
              <a:lnSpc>
                <a:spcPct val="90000"/>
              </a:lnSpc>
              <a:buClr>
                <a:schemeClr val="accent1"/>
              </a:buClr>
              <a:buFont typeface="Wingdings" panose="05000000000000000000" pitchFamily="2" charset="2"/>
              <a:buChar char="§"/>
              <a:defRPr sz="2400">
                <a:solidFill>
                  <a:schemeClr val="tx1"/>
                </a:solidFill>
                <a:latin typeface="+mn-lt"/>
                <a:cs typeface="Angsana New" panose="02020603050405020304" pitchFamily="18" charset="-34"/>
              </a:defRPr>
            </a:lvl3pPr>
            <a:lvl4pPr marL="1600200" indent="-228600">
              <a:lnSpc>
                <a:spcPct val="90000"/>
              </a:lnSpc>
              <a:buClr>
                <a:schemeClr val="accent1"/>
              </a:buClr>
              <a:buFont typeface="Wingdings" panose="05000000000000000000" pitchFamily="2" charset="2"/>
              <a:buChar char="§"/>
              <a:defRPr sz="2400">
                <a:solidFill>
                  <a:schemeClr val="tx1"/>
                </a:solidFill>
                <a:latin typeface="+mn-lt"/>
                <a:cs typeface="Angsana New" panose="02020603050405020304" pitchFamily="18" charset="-34"/>
              </a:defRPr>
            </a:lvl4pPr>
            <a:lvl5pPr marL="2057400" indent="-228600">
              <a:lnSpc>
                <a:spcPct val="90000"/>
              </a:lnSpc>
              <a:buClr>
                <a:schemeClr val="accent1"/>
              </a:buClr>
              <a:buFont typeface="Wingdings" panose="05000000000000000000" pitchFamily="2" charset="2"/>
              <a:buChar char="§"/>
              <a:defRPr sz="2400">
                <a:solidFill>
                  <a:schemeClr val="tx1"/>
                </a:solidFill>
                <a:latin typeface="+mn-lt"/>
                <a:cs typeface="Angsana New" panose="02020603050405020304" pitchFamily="18" charset="-34"/>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2" name="Graphic 1">
            <a:extLst>
              <a:ext uri="{FF2B5EF4-FFF2-40B4-BE49-F238E27FC236}">
                <a16:creationId xmlns:a16="http://schemas.microsoft.com/office/drawing/2014/main" id="{1700EC95-137F-01B9-AC88-6028BB337560}"/>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3587"/>
          <a:stretch/>
        </p:blipFill>
        <p:spPr>
          <a:xfrm rot="10800000" flipV="1">
            <a:off x="2163868" y="2121762"/>
            <a:ext cx="10028132" cy="4741334"/>
          </a:xfrm>
          <a:prstGeom prst="rect">
            <a:avLst/>
          </a:prstGeom>
        </p:spPr>
      </p:pic>
    </p:spTree>
    <p:extLst>
      <p:ext uri="{BB962C8B-B14F-4D97-AF65-F5344CB8AC3E}">
        <p14:creationId xmlns:p14="http://schemas.microsoft.com/office/powerpoint/2010/main" val="7565543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4" name="Text Placeholder 7">
            <a:extLst>
              <a:ext uri="{FF2B5EF4-FFF2-40B4-BE49-F238E27FC236}">
                <a16:creationId xmlns:a16="http://schemas.microsoft.com/office/drawing/2014/main" id="{46439A89-1AD9-429A-BDE8-2343EE08944F}"/>
              </a:ext>
            </a:extLst>
          </p:cNvPr>
          <p:cNvSpPr>
            <a:spLocks noGrp="1"/>
          </p:cNvSpPr>
          <p:nvPr>
            <p:ph type="body" sz="quarter" idx="14" hasCustomPrompt="1"/>
          </p:nvPr>
        </p:nvSpPr>
        <p:spPr>
          <a:xfrm>
            <a:off x="131762" y="125994"/>
            <a:ext cx="11928476" cy="725488"/>
          </a:xfrm>
          <a:prstGeom prst="rect">
            <a:avLst/>
          </a:prstGeom>
        </p:spPr>
        <p:txBody>
          <a:bodyPr vert="horz" lIns="91440" tIns="45720" rIns="91440" bIns="45720" rtlCol="0">
            <a:noAutofit/>
          </a:bodyPr>
          <a:lstStyle>
            <a:lvl1pPr marL="0" indent="0">
              <a:buNone/>
              <a:defRPr lang="en-GB" sz="5400" dirty="0">
                <a:latin typeface="Angsana New" panose="02020603050405020304" pitchFamily="18" charset="-34"/>
                <a:cs typeface="Angsana New" panose="02020603050405020304" pitchFamily="18" charset="-34"/>
              </a:defRPr>
            </a:lvl1pPr>
          </a:lstStyle>
          <a:p>
            <a:pPr marL="228600" lvl="0" indent="-228600">
              <a:lnSpc>
                <a:spcPct val="70000"/>
              </a:lnSpc>
            </a:pPr>
            <a:r>
              <a:rPr lang="en-US" dirty="0"/>
              <a:t>Title</a:t>
            </a:r>
            <a:endParaRPr lang="en-GB" dirty="0"/>
          </a:p>
        </p:txBody>
      </p:sp>
      <p:sp>
        <p:nvSpPr>
          <p:cNvPr id="5" name="Text Placeholder 3">
            <a:extLst>
              <a:ext uri="{FF2B5EF4-FFF2-40B4-BE49-F238E27FC236}">
                <a16:creationId xmlns:a16="http://schemas.microsoft.com/office/drawing/2014/main" id="{B77960A2-E640-49BF-BF07-0935380DF63F}"/>
              </a:ext>
            </a:extLst>
          </p:cNvPr>
          <p:cNvSpPr>
            <a:spLocks noGrp="1"/>
          </p:cNvSpPr>
          <p:nvPr>
            <p:ph type="body" sz="quarter" idx="13"/>
          </p:nvPr>
        </p:nvSpPr>
        <p:spPr>
          <a:xfrm>
            <a:off x="320510" y="1055687"/>
            <a:ext cx="11623251" cy="5535235"/>
          </a:xfrm>
          <a:prstGeom prst="rect">
            <a:avLst/>
          </a:prstGeom>
        </p:spPr>
        <p:txBody>
          <a:bodyPr>
            <a:normAutofit/>
          </a:bodyPr>
          <a:lstStyle>
            <a:lvl1pPr marL="228600" indent="-228600">
              <a:lnSpc>
                <a:spcPct val="90000"/>
              </a:lnSpc>
              <a:buClr>
                <a:schemeClr val="accent1"/>
              </a:buClr>
              <a:buFont typeface="Wingdings" panose="05000000000000000000" pitchFamily="2" charset="2"/>
              <a:buChar char="§"/>
              <a:defRPr sz="2400">
                <a:solidFill>
                  <a:schemeClr val="tx1"/>
                </a:solidFill>
                <a:latin typeface="+mn-lt"/>
                <a:cs typeface="Angsana New" panose="02020603050405020304" pitchFamily="18" charset="-34"/>
              </a:defRPr>
            </a:lvl1pPr>
            <a:lvl2pPr marL="685800" indent="-228600">
              <a:lnSpc>
                <a:spcPct val="90000"/>
              </a:lnSpc>
              <a:buClr>
                <a:schemeClr val="accent1"/>
              </a:buClr>
              <a:buFont typeface="Wingdings" panose="05000000000000000000" pitchFamily="2" charset="2"/>
              <a:buChar char="§"/>
              <a:defRPr sz="2400">
                <a:solidFill>
                  <a:schemeClr val="tx1"/>
                </a:solidFill>
                <a:latin typeface="+mn-lt"/>
                <a:cs typeface="Angsana New" panose="02020603050405020304" pitchFamily="18" charset="-34"/>
              </a:defRPr>
            </a:lvl2pPr>
            <a:lvl3pPr marL="1143000" indent="-228600">
              <a:lnSpc>
                <a:spcPct val="90000"/>
              </a:lnSpc>
              <a:buClr>
                <a:schemeClr val="accent1"/>
              </a:buClr>
              <a:buFont typeface="Wingdings" panose="05000000000000000000" pitchFamily="2" charset="2"/>
              <a:buChar char="§"/>
              <a:defRPr sz="2400">
                <a:solidFill>
                  <a:schemeClr val="tx1"/>
                </a:solidFill>
                <a:latin typeface="+mn-lt"/>
                <a:cs typeface="Angsana New" panose="02020603050405020304" pitchFamily="18" charset="-34"/>
              </a:defRPr>
            </a:lvl3pPr>
            <a:lvl4pPr marL="1600200" indent="-228600">
              <a:lnSpc>
                <a:spcPct val="90000"/>
              </a:lnSpc>
              <a:buClr>
                <a:schemeClr val="accent1"/>
              </a:buClr>
              <a:buFont typeface="Wingdings" panose="05000000000000000000" pitchFamily="2" charset="2"/>
              <a:buChar char="§"/>
              <a:defRPr sz="2400">
                <a:solidFill>
                  <a:schemeClr val="tx1"/>
                </a:solidFill>
                <a:latin typeface="+mn-lt"/>
                <a:cs typeface="Angsana New" panose="02020603050405020304" pitchFamily="18" charset="-34"/>
              </a:defRPr>
            </a:lvl4pPr>
            <a:lvl5pPr marL="2057400" indent="-228600">
              <a:lnSpc>
                <a:spcPct val="90000"/>
              </a:lnSpc>
              <a:buClr>
                <a:schemeClr val="accent1"/>
              </a:buClr>
              <a:buFont typeface="Wingdings" panose="05000000000000000000" pitchFamily="2" charset="2"/>
              <a:buChar char="§"/>
              <a:defRPr sz="2400">
                <a:solidFill>
                  <a:schemeClr val="tx1"/>
                </a:solidFill>
                <a:latin typeface="+mn-lt"/>
                <a:cs typeface="Angsana New" panose="02020603050405020304" pitchFamily="18" charset="-34"/>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2" name="Graphic 1">
            <a:extLst>
              <a:ext uri="{FF2B5EF4-FFF2-40B4-BE49-F238E27FC236}">
                <a16:creationId xmlns:a16="http://schemas.microsoft.com/office/drawing/2014/main" id="{1700EC95-137F-01B9-AC88-6028BB337560}"/>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3587"/>
          <a:stretch/>
        </p:blipFill>
        <p:spPr>
          <a:xfrm rot="10800000" flipH="1">
            <a:off x="0" y="0"/>
            <a:ext cx="10028132" cy="4741334"/>
          </a:xfrm>
          <a:prstGeom prst="rect">
            <a:avLst/>
          </a:prstGeom>
        </p:spPr>
      </p:pic>
    </p:spTree>
    <p:extLst>
      <p:ext uri="{BB962C8B-B14F-4D97-AF65-F5344CB8AC3E}">
        <p14:creationId xmlns:p14="http://schemas.microsoft.com/office/powerpoint/2010/main" val="5674961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4" name="Text Placeholder 7">
            <a:extLst>
              <a:ext uri="{FF2B5EF4-FFF2-40B4-BE49-F238E27FC236}">
                <a16:creationId xmlns:a16="http://schemas.microsoft.com/office/drawing/2014/main" id="{46439A89-1AD9-429A-BDE8-2343EE08944F}"/>
              </a:ext>
            </a:extLst>
          </p:cNvPr>
          <p:cNvSpPr>
            <a:spLocks noGrp="1"/>
          </p:cNvSpPr>
          <p:nvPr>
            <p:ph type="body" sz="quarter" idx="14" hasCustomPrompt="1"/>
          </p:nvPr>
        </p:nvSpPr>
        <p:spPr>
          <a:xfrm>
            <a:off x="131762" y="125994"/>
            <a:ext cx="11928476" cy="725488"/>
          </a:xfrm>
          <a:prstGeom prst="rect">
            <a:avLst/>
          </a:prstGeom>
        </p:spPr>
        <p:txBody>
          <a:bodyPr vert="horz" lIns="91440" tIns="45720" rIns="91440" bIns="45720" rtlCol="0">
            <a:noAutofit/>
          </a:bodyPr>
          <a:lstStyle>
            <a:lvl1pPr marL="0" indent="0">
              <a:buNone/>
              <a:defRPr lang="en-GB" sz="5400" dirty="0">
                <a:latin typeface="Angsana New" panose="02020603050405020304" pitchFamily="18" charset="-34"/>
                <a:cs typeface="Angsana New" panose="02020603050405020304" pitchFamily="18" charset="-34"/>
              </a:defRPr>
            </a:lvl1pPr>
          </a:lstStyle>
          <a:p>
            <a:pPr marL="228600" lvl="0" indent="-228600">
              <a:lnSpc>
                <a:spcPct val="70000"/>
              </a:lnSpc>
            </a:pPr>
            <a:r>
              <a:rPr lang="en-US" dirty="0"/>
              <a:t>Title</a:t>
            </a:r>
            <a:endParaRPr lang="en-GB" dirty="0"/>
          </a:p>
        </p:txBody>
      </p:sp>
      <p:sp>
        <p:nvSpPr>
          <p:cNvPr id="5" name="Text Placeholder 3">
            <a:extLst>
              <a:ext uri="{FF2B5EF4-FFF2-40B4-BE49-F238E27FC236}">
                <a16:creationId xmlns:a16="http://schemas.microsoft.com/office/drawing/2014/main" id="{B77960A2-E640-49BF-BF07-0935380DF63F}"/>
              </a:ext>
            </a:extLst>
          </p:cNvPr>
          <p:cNvSpPr>
            <a:spLocks noGrp="1"/>
          </p:cNvSpPr>
          <p:nvPr>
            <p:ph type="body" sz="quarter" idx="13"/>
          </p:nvPr>
        </p:nvSpPr>
        <p:spPr>
          <a:xfrm>
            <a:off x="320510" y="1055687"/>
            <a:ext cx="11623251" cy="5535235"/>
          </a:xfrm>
          <a:prstGeom prst="rect">
            <a:avLst/>
          </a:prstGeom>
        </p:spPr>
        <p:txBody>
          <a:bodyPr>
            <a:normAutofit/>
          </a:bodyPr>
          <a:lstStyle>
            <a:lvl1pPr marL="228600" indent="-228600">
              <a:lnSpc>
                <a:spcPct val="90000"/>
              </a:lnSpc>
              <a:buClr>
                <a:schemeClr val="accent1"/>
              </a:buClr>
              <a:buFont typeface="Wingdings" panose="05000000000000000000" pitchFamily="2" charset="2"/>
              <a:buChar char="§"/>
              <a:defRPr sz="2400">
                <a:solidFill>
                  <a:schemeClr val="tx1"/>
                </a:solidFill>
                <a:latin typeface="+mn-lt"/>
                <a:cs typeface="Angsana New" panose="02020603050405020304" pitchFamily="18" charset="-34"/>
              </a:defRPr>
            </a:lvl1pPr>
            <a:lvl2pPr marL="685800" indent="-228600">
              <a:lnSpc>
                <a:spcPct val="90000"/>
              </a:lnSpc>
              <a:buClr>
                <a:schemeClr val="accent1"/>
              </a:buClr>
              <a:buFont typeface="Wingdings" panose="05000000000000000000" pitchFamily="2" charset="2"/>
              <a:buChar char="§"/>
              <a:defRPr sz="2400">
                <a:solidFill>
                  <a:schemeClr val="tx1"/>
                </a:solidFill>
                <a:latin typeface="+mn-lt"/>
                <a:cs typeface="Angsana New" panose="02020603050405020304" pitchFamily="18" charset="-34"/>
              </a:defRPr>
            </a:lvl2pPr>
            <a:lvl3pPr marL="1143000" indent="-228600">
              <a:lnSpc>
                <a:spcPct val="90000"/>
              </a:lnSpc>
              <a:buClr>
                <a:schemeClr val="accent1"/>
              </a:buClr>
              <a:buFont typeface="Wingdings" panose="05000000000000000000" pitchFamily="2" charset="2"/>
              <a:buChar char="§"/>
              <a:defRPr sz="2400">
                <a:solidFill>
                  <a:schemeClr val="tx1"/>
                </a:solidFill>
                <a:latin typeface="+mn-lt"/>
                <a:cs typeface="Angsana New" panose="02020603050405020304" pitchFamily="18" charset="-34"/>
              </a:defRPr>
            </a:lvl3pPr>
            <a:lvl4pPr marL="1600200" indent="-228600">
              <a:lnSpc>
                <a:spcPct val="90000"/>
              </a:lnSpc>
              <a:buClr>
                <a:schemeClr val="accent1"/>
              </a:buClr>
              <a:buFont typeface="Wingdings" panose="05000000000000000000" pitchFamily="2" charset="2"/>
              <a:buChar char="§"/>
              <a:defRPr sz="2400">
                <a:solidFill>
                  <a:schemeClr val="tx1"/>
                </a:solidFill>
                <a:latin typeface="+mn-lt"/>
                <a:cs typeface="Angsana New" panose="02020603050405020304" pitchFamily="18" charset="-34"/>
              </a:defRPr>
            </a:lvl4pPr>
            <a:lvl5pPr marL="2057400" indent="-228600">
              <a:lnSpc>
                <a:spcPct val="90000"/>
              </a:lnSpc>
              <a:buClr>
                <a:schemeClr val="accent1"/>
              </a:buClr>
              <a:buFont typeface="Wingdings" panose="05000000000000000000" pitchFamily="2" charset="2"/>
              <a:buChar char="§"/>
              <a:defRPr sz="2400">
                <a:solidFill>
                  <a:schemeClr val="tx1"/>
                </a:solidFill>
                <a:latin typeface="+mn-lt"/>
                <a:cs typeface="Angsana New" panose="02020603050405020304" pitchFamily="18" charset="-34"/>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2" name="Graphic 1">
            <a:extLst>
              <a:ext uri="{FF2B5EF4-FFF2-40B4-BE49-F238E27FC236}">
                <a16:creationId xmlns:a16="http://schemas.microsoft.com/office/drawing/2014/main" id="{1700EC95-137F-01B9-AC88-6028BB337560}"/>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3587"/>
          <a:stretch/>
        </p:blipFill>
        <p:spPr>
          <a:xfrm rot="10800000" flipH="1">
            <a:off x="0" y="0"/>
            <a:ext cx="10028132" cy="4741334"/>
          </a:xfrm>
          <a:prstGeom prst="rect">
            <a:avLst/>
          </a:prstGeom>
        </p:spPr>
      </p:pic>
    </p:spTree>
    <p:extLst>
      <p:ext uri="{BB962C8B-B14F-4D97-AF65-F5344CB8AC3E}">
        <p14:creationId xmlns:p14="http://schemas.microsoft.com/office/powerpoint/2010/main" val="9403062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43747D4E-02A9-49AB-B0DD-08E71E580823}"/>
              </a:ext>
            </a:extLst>
          </p:cNvPr>
          <p:cNvGrpSpPr/>
          <p:nvPr userDrawn="1"/>
        </p:nvGrpSpPr>
        <p:grpSpPr>
          <a:xfrm>
            <a:off x="0" y="-414671"/>
            <a:ext cx="5743183" cy="7679070"/>
            <a:chOff x="0" y="-414671"/>
            <a:chExt cx="5743183" cy="7679070"/>
          </a:xfrm>
          <a:solidFill>
            <a:srgbClr val="53AFC1"/>
          </a:solidFill>
        </p:grpSpPr>
        <p:sp>
          <p:nvSpPr>
            <p:cNvPr id="8" name="Partial Circle 7">
              <a:extLst>
                <a:ext uri="{FF2B5EF4-FFF2-40B4-BE49-F238E27FC236}">
                  <a16:creationId xmlns:a16="http://schemas.microsoft.com/office/drawing/2014/main" id="{2B5B46E2-7A2A-4F2B-BFC4-FE61E180D014}"/>
                </a:ext>
              </a:extLst>
            </p:cNvPr>
            <p:cNvSpPr/>
            <p:nvPr/>
          </p:nvSpPr>
          <p:spPr>
            <a:xfrm rot="10800000">
              <a:off x="543108" y="-414671"/>
              <a:ext cx="5200075" cy="7679070"/>
            </a:xfrm>
            <a:prstGeom prst="pie">
              <a:avLst>
                <a:gd name="adj1" fmla="val 6522859"/>
                <a:gd name="adj2" fmla="val 1507515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9" name="Rectangle 8">
              <a:extLst>
                <a:ext uri="{FF2B5EF4-FFF2-40B4-BE49-F238E27FC236}">
                  <a16:creationId xmlns:a16="http://schemas.microsoft.com/office/drawing/2014/main" id="{D85DF9EF-9242-4BEC-9241-1C67DBAB2D2E}"/>
                </a:ext>
              </a:extLst>
            </p:cNvPr>
            <p:cNvSpPr/>
            <p:nvPr/>
          </p:nvSpPr>
          <p:spPr>
            <a:xfrm>
              <a:off x="0" y="0"/>
              <a:ext cx="4308764"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a:extLst>
              <a:ext uri="{FF2B5EF4-FFF2-40B4-BE49-F238E27FC236}">
                <a16:creationId xmlns:a16="http://schemas.microsoft.com/office/drawing/2014/main" id="{E2CED4BD-EFCF-834D-BEC2-BEEAC2415826}"/>
              </a:ext>
            </a:extLst>
          </p:cNvPr>
          <p:cNvSpPr>
            <a:spLocks noGrp="1"/>
          </p:cNvSpPr>
          <p:nvPr>
            <p:ph type="title"/>
          </p:nvPr>
        </p:nvSpPr>
        <p:spPr>
          <a:xfrm>
            <a:off x="5814390" y="365125"/>
            <a:ext cx="5539410" cy="1325563"/>
          </a:xfrm>
          <a:prstGeom prst="rect">
            <a:avLst/>
          </a:prstGeom>
        </p:spPr>
        <p:txBody>
          <a:bodyPr/>
          <a:lstStyle>
            <a:lvl1pPr>
              <a:defRPr sz="5600"/>
            </a:lvl1pPr>
          </a:lstStyle>
          <a:p>
            <a:r>
              <a:rPr lang="en-GB" dirty="0"/>
              <a:t>Click to edit Master title style</a:t>
            </a:r>
            <a:endParaRPr lang="en-US" dirty="0"/>
          </a:p>
        </p:txBody>
      </p:sp>
      <p:sp>
        <p:nvSpPr>
          <p:cNvPr id="11" name="Text Placeholder 2">
            <a:extLst>
              <a:ext uri="{FF2B5EF4-FFF2-40B4-BE49-F238E27FC236}">
                <a16:creationId xmlns:a16="http://schemas.microsoft.com/office/drawing/2014/main" id="{F68BC398-1BD7-B449-91F2-048FF3B77185}"/>
              </a:ext>
            </a:extLst>
          </p:cNvPr>
          <p:cNvSpPr>
            <a:spLocks noGrp="1"/>
          </p:cNvSpPr>
          <p:nvPr>
            <p:ph idx="10"/>
          </p:nvPr>
        </p:nvSpPr>
        <p:spPr>
          <a:xfrm>
            <a:off x="5814390" y="2062042"/>
            <a:ext cx="553941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2" name="Graphic 11">
            <a:extLst>
              <a:ext uri="{FF2B5EF4-FFF2-40B4-BE49-F238E27FC236}">
                <a16:creationId xmlns:a16="http://schemas.microsoft.com/office/drawing/2014/main" id="{28D06186-A039-A144-A143-FCB6303FF46F}"/>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22235" t="20222" r="59766" b="52285"/>
          <a:stretch/>
        </p:blipFill>
        <p:spPr>
          <a:xfrm>
            <a:off x="1" y="3865803"/>
            <a:ext cx="2771480" cy="2992116"/>
          </a:xfrm>
          <a:prstGeom prst="rect">
            <a:avLst/>
          </a:prstGeom>
        </p:spPr>
      </p:pic>
    </p:spTree>
    <p:extLst>
      <p:ext uri="{BB962C8B-B14F-4D97-AF65-F5344CB8AC3E}">
        <p14:creationId xmlns:p14="http://schemas.microsoft.com/office/powerpoint/2010/main" val="22363616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DB05DFA9-CC34-4845-82B6-B940230EE93E}"/>
              </a:ext>
            </a:extLst>
          </p:cNvPr>
          <p:cNvGrpSpPr/>
          <p:nvPr userDrawn="1"/>
        </p:nvGrpSpPr>
        <p:grpSpPr>
          <a:xfrm>
            <a:off x="0" y="-414671"/>
            <a:ext cx="5743183" cy="7679070"/>
            <a:chOff x="0" y="-414671"/>
            <a:chExt cx="5743183" cy="7679070"/>
          </a:xfrm>
          <a:solidFill>
            <a:schemeClr val="accent5"/>
          </a:solidFill>
        </p:grpSpPr>
        <p:sp>
          <p:nvSpPr>
            <p:cNvPr id="7" name="Partial Circle 6">
              <a:extLst>
                <a:ext uri="{FF2B5EF4-FFF2-40B4-BE49-F238E27FC236}">
                  <a16:creationId xmlns:a16="http://schemas.microsoft.com/office/drawing/2014/main" id="{B9D6E223-62A5-4262-8054-8A12DE702CD4}"/>
                </a:ext>
              </a:extLst>
            </p:cNvPr>
            <p:cNvSpPr/>
            <p:nvPr/>
          </p:nvSpPr>
          <p:spPr>
            <a:xfrm rot="10800000">
              <a:off x="543108" y="-414671"/>
              <a:ext cx="5200075" cy="7679070"/>
            </a:xfrm>
            <a:prstGeom prst="pie">
              <a:avLst>
                <a:gd name="adj1" fmla="val 6522859"/>
                <a:gd name="adj2" fmla="val 1507515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9" name="Rectangle 8">
              <a:extLst>
                <a:ext uri="{FF2B5EF4-FFF2-40B4-BE49-F238E27FC236}">
                  <a16:creationId xmlns:a16="http://schemas.microsoft.com/office/drawing/2014/main" id="{848F86C6-04F5-4CF4-BD00-3700A6BE35FE}"/>
                </a:ext>
              </a:extLst>
            </p:cNvPr>
            <p:cNvSpPr/>
            <p:nvPr/>
          </p:nvSpPr>
          <p:spPr>
            <a:xfrm>
              <a:off x="0" y="0"/>
              <a:ext cx="4308764"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a:extLst>
              <a:ext uri="{FF2B5EF4-FFF2-40B4-BE49-F238E27FC236}">
                <a16:creationId xmlns:a16="http://schemas.microsoft.com/office/drawing/2014/main" id="{E2CED4BD-EFCF-834D-BEC2-BEEAC2415826}"/>
              </a:ext>
            </a:extLst>
          </p:cNvPr>
          <p:cNvSpPr>
            <a:spLocks noGrp="1"/>
          </p:cNvSpPr>
          <p:nvPr>
            <p:ph type="title"/>
          </p:nvPr>
        </p:nvSpPr>
        <p:spPr>
          <a:xfrm>
            <a:off x="5814390" y="365125"/>
            <a:ext cx="5539410" cy="1325563"/>
          </a:xfrm>
          <a:prstGeom prst="rect">
            <a:avLst/>
          </a:prstGeom>
        </p:spPr>
        <p:txBody>
          <a:bodyPr/>
          <a:lstStyle>
            <a:lvl1pPr>
              <a:defRPr sz="5600"/>
            </a:lvl1pPr>
          </a:lstStyle>
          <a:p>
            <a:r>
              <a:rPr lang="en-GB" dirty="0"/>
              <a:t>Click to edit Master title style</a:t>
            </a:r>
            <a:endParaRPr lang="en-US" dirty="0"/>
          </a:p>
        </p:txBody>
      </p:sp>
      <p:sp>
        <p:nvSpPr>
          <p:cNvPr id="8" name="Text Placeholder 2">
            <a:extLst>
              <a:ext uri="{FF2B5EF4-FFF2-40B4-BE49-F238E27FC236}">
                <a16:creationId xmlns:a16="http://schemas.microsoft.com/office/drawing/2014/main" id="{1A37E6AE-D850-C74A-A25A-58C0807B54DE}"/>
              </a:ext>
            </a:extLst>
          </p:cNvPr>
          <p:cNvSpPr>
            <a:spLocks noGrp="1"/>
          </p:cNvSpPr>
          <p:nvPr>
            <p:ph idx="10"/>
          </p:nvPr>
        </p:nvSpPr>
        <p:spPr>
          <a:xfrm>
            <a:off x="5814390" y="2062042"/>
            <a:ext cx="553941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0" name="Graphic 9">
            <a:extLst>
              <a:ext uri="{FF2B5EF4-FFF2-40B4-BE49-F238E27FC236}">
                <a16:creationId xmlns:a16="http://schemas.microsoft.com/office/drawing/2014/main" id="{7C5B57E4-8BA7-4338-8320-7D9B49B4BC51}"/>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22235" t="20222" r="59766" b="52285"/>
          <a:stretch/>
        </p:blipFill>
        <p:spPr>
          <a:xfrm>
            <a:off x="1" y="3865803"/>
            <a:ext cx="2771480" cy="2992116"/>
          </a:xfrm>
          <a:prstGeom prst="rect">
            <a:avLst/>
          </a:prstGeom>
        </p:spPr>
      </p:pic>
    </p:spTree>
    <p:extLst>
      <p:ext uri="{BB962C8B-B14F-4D97-AF65-F5344CB8AC3E}">
        <p14:creationId xmlns:p14="http://schemas.microsoft.com/office/powerpoint/2010/main" val="3111598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950C5C36-DA7E-216B-C087-872F972D3BAA}"/>
              </a:ext>
            </a:extLst>
          </p:cNvPr>
          <p:cNvPicPr>
            <a:picLocks noChangeAspect="1"/>
          </p:cNvPicPr>
          <p:nvPr userDrawn="1"/>
        </p:nvPicPr>
        <p:blipFill rotWithShape="1">
          <a:blip r:embed="rId2">
            <a:alphaModFix amt="19000"/>
            <a:extLst>
              <a:ext uri="{28A0092B-C50C-407E-A947-70E740481C1C}">
                <a14:useLocalDpi xmlns:a14="http://schemas.microsoft.com/office/drawing/2010/main" val="0"/>
              </a:ext>
            </a:extLst>
          </a:blip>
          <a:srcRect l="23480" t="15042" r="22088" b="64074"/>
          <a:stretch/>
        </p:blipFill>
        <p:spPr>
          <a:xfrm rot="10800000">
            <a:off x="0" y="0"/>
            <a:ext cx="12192000" cy="4351867"/>
          </a:xfrm>
          <a:prstGeom prst="rect">
            <a:avLst/>
          </a:prstGeom>
        </p:spPr>
      </p:pic>
      <p:sp>
        <p:nvSpPr>
          <p:cNvPr id="4" name="Text Placeholder 7">
            <a:extLst>
              <a:ext uri="{FF2B5EF4-FFF2-40B4-BE49-F238E27FC236}">
                <a16:creationId xmlns:a16="http://schemas.microsoft.com/office/drawing/2014/main" id="{98398D64-D766-81A6-4747-2306168DE740}"/>
              </a:ext>
            </a:extLst>
          </p:cNvPr>
          <p:cNvSpPr>
            <a:spLocks noGrp="1"/>
          </p:cNvSpPr>
          <p:nvPr>
            <p:ph type="body" sz="quarter" idx="14" hasCustomPrompt="1"/>
          </p:nvPr>
        </p:nvSpPr>
        <p:spPr>
          <a:xfrm>
            <a:off x="131762" y="125994"/>
            <a:ext cx="11928476" cy="725488"/>
          </a:xfrm>
          <a:prstGeom prst="rect">
            <a:avLst/>
          </a:prstGeom>
        </p:spPr>
        <p:txBody>
          <a:bodyPr vert="horz" lIns="91440" tIns="45720" rIns="91440" bIns="45720" rtlCol="0">
            <a:noAutofit/>
          </a:bodyPr>
          <a:lstStyle>
            <a:lvl1pPr marL="0" indent="0">
              <a:buNone/>
              <a:defRPr lang="en-GB" sz="5400" dirty="0">
                <a:latin typeface="Angsana New" panose="02020603050405020304" pitchFamily="18" charset="-34"/>
                <a:cs typeface="Angsana New" panose="02020603050405020304" pitchFamily="18" charset="-34"/>
              </a:defRPr>
            </a:lvl1pPr>
          </a:lstStyle>
          <a:p>
            <a:pPr marL="228600" lvl="0" indent="-228600">
              <a:lnSpc>
                <a:spcPct val="70000"/>
              </a:lnSpc>
            </a:pPr>
            <a:r>
              <a:rPr lang="en-US" dirty="0"/>
              <a:t>Title</a:t>
            </a:r>
            <a:endParaRPr lang="en-GB" dirty="0"/>
          </a:p>
        </p:txBody>
      </p:sp>
    </p:spTree>
    <p:extLst>
      <p:ext uri="{BB962C8B-B14F-4D97-AF65-F5344CB8AC3E}">
        <p14:creationId xmlns:p14="http://schemas.microsoft.com/office/powerpoint/2010/main" val="267256509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DB05DFA9-CC34-4845-82B6-B940230EE93E}"/>
              </a:ext>
            </a:extLst>
          </p:cNvPr>
          <p:cNvGrpSpPr/>
          <p:nvPr userDrawn="1"/>
        </p:nvGrpSpPr>
        <p:grpSpPr>
          <a:xfrm>
            <a:off x="0" y="-414671"/>
            <a:ext cx="5743183" cy="7679070"/>
            <a:chOff x="0" y="-414671"/>
            <a:chExt cx="5743183" cy="7679070"/>
          </a:xfrm>
          <a:solidFill>
            <a:schemeClr val="accent1"/>
          </a:solidFill>
        </p:grpSpPr>
        <p:sp>
          <p:nvSpPr>
            <p:cNvPr id="7" name="Partial Circle 6">
              <a:extLst>
                <a:ext uri="{FF2B5EF4-FFF2-40B4-BE49-F238E27FC236}">
                  <a16:creationId xmlns:a16="http://schemas.microsoft.com/office/drawing/2014/main" id="{B9D6E223-62A5-4262-8054-8A12DE702CD4}"/>
                </a:ext>
              </a:extLst>
            </p:cNvPr>
            <p:cNvSpPr/>
            <p:nvPr/>
          </p:nvSpPr>
          <p:spPr>
            <a:xfrm rot="10800000">
              <a:off x="543108" y="-414671"/>
              <a:ext cx="5200075" cy="7679070"/>
            </a:xfrm>
            <a:prstGeom prst="pie">
              <a:avLst>
                <a:gd name="adj1" fmla="val 6522859"/>
                <a:gd name="adj2" fmla="val 1507515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9" name="Rectangle 8">
              <a:extLst>
                <a:ext uri="{FF2B5EF4-FFF2-40B4-BE49-F238E27FC236}">
                  <a16:creationId xmlns:a16="http://schemas.microsoft.com/office/drawing/2014/main" id="{848F86C6-04F5-4CF4-BD00-3700A6BE35FE}"/>
                </a:ext>
              </a:extLst>
            </p:cNvPr>
            <p:cNvSpPr/>
            <p:nvPr/>
          </p:nvSpPr>
          <p:spPr>
            <a:xfrm>
              <a:off x="0" y="0"/>
              <a:ext cx="4308764"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a:extLst>
              <a:ext uri="{FF2B5EF4-FFF2-40B4-BE49-F238E27FC236}">
                <a16:creationId xmlns:a16="http://schemas.microsoft.com/office/drawing/2014/main" id="{E2CED4BD-EFCF-834D-BEC2-BEEAC2415826}"/>
              </a:ext>
            </a:extLst>
          </p:cNvPr>
          <p:cNvSpPr>
            <a:spLocks noGrp="1"/>
          </p:cNvSpPr>
          <p:nvPr>
            <p:ph type="title"/>
          </p:nvPr>
        </p:nvSpPr>
        <p:spPr>
          <a:xfrm>
            <a:off x="5814390" y="365125"/>
            <a:ext cx="5539410" cy="1325563"/>
          </a:xfrm>
          <a:prstGeom prst="rect">
            <a:avLst/>
          </a:prstGeom>
        </p:spPr>
        <p:txBody>
          <a:bodyPr/>
          <a:lstStyle>
            <a:lvl1pPr>
              <a:defRPr sz="5600"/>
            </a:lvl1pPr>
          </a:lstStyle>
          <a:p>
            <a:r>
              <a:rPr lang="en-GB" dirty="0"/>
              <a:t>Click to edit Master title style</a:t>
            </a:r>
            <a:endParaRPr lang="en-US" dirty="0"/>
          </a:p>
        </p:txBody>
      </p:sp>
      <p:sp>
        <p:nvSpPr>
          <p:cNvPr id="8" name="Text Placeholder 2">
            <a:extLst>
              <a:ext uri="{FF2B5EF4-FFF2-40B4-BE49-F238E27FC236}">
                <a16:creationId xmlns:a16="http://schemas.microsoft.com/office/drawing/2014/main" id="{1A37E6AE-D850-C74A-A25A-58C0807B54DE}"/>
              </a:ext>
            </a:extLst>
          </p:cNvPr>
          <p:cNvSpPr>
            <a:spLocks noGrp="1"/>
          </p:cNvSpPr>
          <p:nvPr>
            <p:ph idx="10"/>
          </p:nvPr>
        </p:nvSpPr>
        <p:spPr>
          <a:xfrm>
            <a:off x="5814390" y="2062042"/>
            <a:ext cx="553941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0" name="Graphic 9">
            <a:extLst>
              <a:ext uri="{FF2B5EF4-FFF2-40B4-BE49-F238E27FC236}">
                <a16:creationId xmlns:a16="http://schemas.microsoft.com/office/drawing/2014/main" id="{7C5B57E4-8BA7-4338-8320-7D9B49B4BC51}"/>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22235" t="20222" r="59766" b="52285"/>
          <a:stretch/>
        </p:blipFill>
        <p:spPr>
          <a:xfrm>
            <a:off x="1" y="3865803"/>
            <a:ext cx="2771480" cy="2992116"/>
          </a:xfrm>
          <a:prstGeom prst="rect">
            <a:avLst/>
          </a:prstGeom>
        </p:spPr>
      </p:pic>
    </p:spTree>
    <p:extLst>
      <p:ext uri="{BB962C8B-B14F-4D97-AF65-F5344CB8AC3E}">
        <p14:creationId xmlns:p14="http://schemas.microsoft.com/office/powerpoint/2010/main" val="9743796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DB05DFA9-CC34-4845-82B6-B940230EE93E}"/>
              </a:ext>
            </a:extLst>
          </p:cNvPr>
          <p:cNvGrpSpPr/>
          <p:nvPr userDrawn="1"/>
        </p:nvGrpSpPr>
        <p:grpSpPr>
          <a:xfrm>
            <a:off x="0" y="-414671"/>
            <a:ext cx="5743183" cy="7679070"/>
            <a:chOff x="0" y="-414671"/>
            <a:chExt cx="5743183" cy="7679070"/>
          </a:xfrm>
          <a:solidFill>
            <a:srgbClr val="7C4982"/>
          </a:solidFill>
        </p:grpSpPr>
        <p:sp>
          <p:nvSpPr>
            <p:cNvPr id="7" name="Partial Circle 6">
              <a:extLst>
                <a:ext uri="{FF2B5EF4-FFF2-40B4-BE49-F238E27FC236}">
                  <a16:creationId xmlns:a16="http://schemas.microsoft.com/office/drawing/2014/main" id="{B9D6E223-62A5-4262-8054-8A12DE702CD4}"/>
                </a:ext>
              </a:extLst>
            </p:cNvPr>
            <p:cNvSpPr/>
            <p:nvPr/>
          </p:nvSpPr>
          <p:spPr>
            <a:xfrm rot="10800000">
              <a:off x="543108" y="-414671"/>
              <a:ext cx="5200075" cy="7679070"/>
            </a:xfrm>
            <a:prstGeom prst="pie">
              <a:avLst>
                <a:gd name="adj1" fmla="val 6522859"/>
                <a:gd name="adj2" fmla="val 15075153"/>
              </a:avLst>
            </a:prstGeom>
            <a:grpFill/>
            <a:ln>
              <a:solidFill>
                <a:srgbClr val="CC9E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9" name="Rectangle 8">
              <a:extLst>
                <a:ext uri="{FF2B5EF4-FFF2-40B4-BE49-F238E27FC236}">
                  <a16:creationId xmlns:a16="http://schemas.microsoft.com/office/drawing/2014/main" id="{848F86C6-04F5-4CF4-BD00-3700A6BE35FE}"/>
                </a:ext>
              </a:extLst>
            </p:cNvPr>
            <p:cNvSpPr/>
            <p:nvPr/>
          </p:nvSpPr>
          <p:spPr>
            <a:xfrm>
              <a:off x="0" y="0"/>
              <a:ext cx="4308764"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a:extLst>
              <a:ext uri="{FF2B5EF4-FFF2-40B4-BE49-F238E27FC236}">
                <a16:creationId xmlns:a16="http://schemas.microsoft.com/office/drawing/2014/main" id="{E2CED4BD-EFCF-834D-BEC2-BEEAC2415826}"/>
              </a:ext>
            </a:extLst>
          </p:cNvPr>
          <p:cNvSpPr>
            <a:spLocks noGrp="1"/>
          </p:cNvSpPr>
          <p:nvPr>
            <p:ph type="title"/>
          </p:nvPr>
        </p:nvSpPr>
        <p:spPr>
          <a:xfrm>
            <a:off x="5814390" y="365125"/>
            <a:ext cx="5539410" cy="1325563"/>
          </a:xfrm>
          <a:prstGeom prst="rect">
            <a:avLst/>
          </a:prstGeom>
        </p:spPr>
        <p:txBody>
          <a:bodyPr/>
          <a:lstStyle>
            <a:lvl1pPr>
              <a:lnSpc>
                <a:spcPct val="70000"/>
              </a:lnSpc>
              <a:defRPr sz="7200"/>
            </a:lvl1pPr>
          </a:lstStyle>
          <a:p>
            <a:r>
              <a:rPr lang="en-GB" dirty="0"/>
              <a:t>Click to edit Master title style</a:t>
            </a:r>
            <a:endParaRPr lang="en-US" dirty="0"/>
          </a:p>
        </p:txBody>
      </p:sp>
      <p:sp>
        <p:nvSpPr>
          <p:cNvPr id="8" name="Text Placeholder 2">
            <a:extLst>
              <a:ext uri="{FF2B5EF4-FFF2-40B4-BE49-F238E27FC236}">
                <a16:creationId xmlns:a16="http://schemas.microsoft.com/office/drawing/2014/main" id="{1A37E6AE-D850-C74A-A25A-58C0807B54DE}"/>
              </a:ext>
            </a:extLst>
          </p:cNvPr>
          <p:cNvSpPr>
            <a:spLocks noGrp="1"/>
          </p:cNvSpPr>
          <p:nvPr>
            <p:ph idx="10"/>
          </p:nvPr>
        </p:nvSpPr>
        <p:spPr>
          <a:xfrm>
            <a:off x="5814390" y="2062042"/>
            <a:ext cx="5539410" cy="4351338"/>
          </a:xfrm>
          <a:prstGeom prst="rect">
            <a:avLst/>
          </a:prstGeom>
        </p:spPr>
        <p:txBody>
          <a:bodyPr vert="horz" lIns="91440" tIns="45720" rIns="91440" bIns="45720" rtlCol="0">
            <a:normAutofit/>
          </a:bodyPr>
          <a:lstStyle>
            <a:lvl1pPr marL="228600" indent="-228600">
              <a:buFont typeface="Wingdings" panose="05000000000000000000" pitchFamily="2" charset="2"/>
              <a:buChar char="§"/>
              <a:defRPr sz="2000"/>
            </a:lvl1pPr>
            <a:lvl2pPr marL="685800" indent="-228600">
              <a:buFont typeface="Wingdings" panose="05000000000000000000" pitchFamily="2" charset="2"/>
              <a:buChar char="§"/>
              <a:defRPr sz="1800"/>
            </a:lvl2pPr>
          </a:lstStyle>
          <a:p>
            <a:pPr lvl="0"/>
            <a:r>
              <a:rPr lang="en-GB" dirty="0"/>
              <a:t>Click to edit Master text styles</a:t>
            </a:r>
          </a:p>
          <a:p>
            <a:pPr lvl="1"/>
            <a:r>
              <a:rPr lang="en-GB" dirty="0"/>
              <a:t>Second level</a:t>
            </a:r>
          </a:p>
        </p:txBody>
      </p:sp>
      <p:pic>
        <p:nvPicPr>
          <p:cNvPr id="10" name="Graphic 9">
            <a:extLst>
              <a:ext uri="{FF2B5EF4-FFF2-40B4-BE49-F238E27FC236}">
                <a16:creationId xmlns:a16="http://schemas.microsoft.com/office/drawing/2014/main" id="{7C5B57E4-8BA7-4338-8320-7D9B49B4BC51}"/>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22235" t="20222" r="59766" b="52285"/>
          <a:stretch/>
        </p:blipFill>
        <p:spPr>
          <a:xfrm>
            <a:off x="0" y="3865884"/>
            <a:ext cx="2771480" cy="2992116"/>
          </a:xfrm>
          <a:prstGeom prst="rect">
            <a:avLst/>
          </a:prstGeom>
        </p:spPr>
      </p:pic>
    </p:spTree>
    <p:extLst>
      <p:ext uri="{BB962C8B-B14F-4D97-AF65-F5344CB8AC3E}">
        <p14:creationId xmlns:p14="http://schemas.microsoft.com/office/powerpoint/2010/main" val="26994469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DB05DFA9-CC34-4845-82B6-B940230EE93E}"/>
              </a:ext>
            </a:extLst>
          </p:cNvPr>
          <p:cNvGrpSpPr/>
          <p:nvPr userDrawn="1"/>
        </p:nvGrpSpPr>
        <p:grpSpPr>
          <a:xfrm>
            <a:off x="0" y="-414671"/>
            <a:ext cx="5743183" cy="7679070"/>
            <a:chOff x="0" y="-414671"/>
            <a:chExt cx="5743183" cy="7679070"/>
          </a:xfrm>
          <a:solidFill>
            <a:schemeClr val="tx1">
              <a:lumMod val="20000"/>
              <a:lumOff val="80000"/>
            </a:schemeClr>
          </a:solidFill>
        </p:grpSpPr>
        <p:sp>
          <p:nvSpPr>
            <p:cNvPr id="7" name="Partial Circle 6">
              <a:extLst>
                <a:ext uri="{FF2B5EF4-FFF2-40B4-BE49-F238E27FC236}">
                  <a16:creationId xmlns:a16="http://schemas.microsoft.com/office/drawing/2014/main" id="{B9D6E223-62A5-4262-8054-8A12DE702CD4}"/>
                </a:ext>
              </a:extLst>
            </p:cNvPr>
            <p:cNvSpPr/>
            <p:nvPr/>
          </p:nvSpPr>
          <p:spPr>
            <a:xfrm rot="10800000">
              <a:off x="543108" y="-414671"/>
              <a:ext cx="5200075" cy="7679070"/>
            </a:xfrm>
            <a:prstGeom prst="pie">
              <a:avLst>
                <a:gd name="adj1" fmla="val 6522859"/>
                <a:gd name="adj2" fmla="val 1507515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9" name="Rectangle 8">
              <a:extLst>
                <a:ext uri="{FF2B5EF4-FFF2-40B4-BE49-F238E27FC236}">
                  <a16:creationId xmlns:a16="http://schemas.microsoft.com/office/drawing/2014/main" id="{848F86C6-04F5-4CF4-BD00-3700A6BE35FE}"/>
                </a:ext>
              </a:extLst>
            </p:cNvPr>
            <p:cNvSpPr/>
            <p:nvPr/>
          </p:nvSpPr>
          <p:spPr>
            <a:xfrm>
              <a:off x="0" y="0"/>
              <a:ext cx="4308764"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a:extLst>
              <a:ext uri="{FF2B5EF4-FFF2-40B4-BE49-F238E27FC236}">
                <a16:creationId xmlns:a16="http://schemas.microsoft.com/office/drawing/2014/main" id="{E2CED4BD-EFCF-834D-BEC2-BEEAC2415826}"/>
              </a:ext>
            </a:extLst>
          </p:cNvPr>
          <p:cNvSpPr>
            <a:spLocks noGrp="1"/>
          </p:cNvSpPr>
          <p:nvPr>
            <p:ph type="title"/>
          </p:nvPr>
        </p:nvSpPr>
        <p:spPr>
          <a:xfrm>
            <a:off x="5814390" y="365125"/>
            <a:ext cx="5539410" cy="1325563"/>
          </a:xfrm>
          <a:prstGeom prst="rect">
            <a:avLst/>
          </a:prstGeom>
        </p:spPr>
        <p:txBody>
          <a:bodyPr/>
          <a:lstStyle>
            <a:lvl1pPr>
              <a:defRPr sz="5600"/>
            </a:lvl1pPr>
          </a:lstStyle>
          <a:p>
            <a:r>
              <a:rPr lang="en-GB" dirty="0"/>
              <a:t>Click to edit Master title style</a:t>
            </a:r>
            <a:endParaRPr lang="en-US" dirty="0"/>
          </a:p>
        </p:txBody>
      </p:sp>
      <p:sp>
        <p:nvSpPr>
          <p:cNvPr id="8" name="Text Placeholder 2">
            <a:extLst>
              <a:ext uri="{FF2B5EF4-FFF2-40B4-BE49-F238E27FC236}">
                <a16:creationId xmlns:a16="http://schemas.microsoft.com/office/drawing/2014/main" id="{1A37E6AE-D850-C74A-A25A-58C0807B54DE}"/>
              </a:ext>
            </a:extLst>
          </p:cNvPr>
          <p:cNvSpPr>
            <a:spLocks noGrp="1"/>
          </p:cNvSpPr>
          <p:nvPr>
            <p:ph idx="10"/>
          </p:nvPr>
        </p:nvSpPr>
        <p:spPr>
          <a:xfrm>
            <a:off x="5814390" y="2062042"/>
            <a:ext cx="553941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1" name="Graphic 10">
            <a:extLst>
              <a:ext uri="{FF2B5EF4-FFF2-40B4-BE49-F238E27FC236}">
                <a16:creationId xmlns:a16="http://schemas.microsoft.com/office/drawing/2014/main" id="{073F308A-82C5-46B8-8E18-6E0D17241A5B}"/>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22235" t="20222" r="59766" b="52285"/>
          <a:stretch/>
        </p:blipFill>
        <p:spPr>
          <a:xfrm rot="5400000">
            <a:off x="110318" y="-110318"/>
            <a:ext cx="2771480" cy="2992116"/>
          </a:xfrm>
          <a:prstGeom prst="rect">
            <a:avLst/>
          </a:prstGeom>
        </p:spPr>
      </p:pic>
    </p:spTree>
    <p:extLst>
      <p:ext uri="{BB962C8B-B14F-4D97-AF65-F5344CB8AC3E}">
        <p14:creationId xmlns:p14="http://schemas.microsoft.com/office/powerpoint/2010/main" val="1547923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1413DB79-C008-4C3D-925C-94DC041FA0BD}"/>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22235" t="20222" r="59766" b="52285"/>
          <a:stretch/>
        </p:blipFill>
        <p:spPr>
          <a:xfrm>
            <a:off x="0" y="2156526"/>
            <a:ext cx="4354717" cy="4701394"/>
          </a:xfrm>
          <a:prstGeom prst="rect">
            <a:avLst/>
          </a:prstGeom>
        </p:spPr>
      </p:pic>
      <p:sp>
        <p:nvSpPr>
          <p:cNvPr id="4" name="Text Placeholder 7">
            <a:extLst>
              <a:ext uri="{FF2B5EF4-FFF2-40B4-BE49-F238E27FC236}">
                <a16:creationId xmlns:a16="http://schemas.microsoft.com/office/drawing/2014/main" id="{46439A89-1AD9-429A-BDE8-2343EE08944F}"/>
              </a:ext>
            </a:extLst>
          </p:cNvPr>
          <p:cNvSpPr>
            <a:spLocks noGrp="1"/>
          </p:cNvSpPr>
          <p:nvPr>
            <p:ph type="body" sz="quarter" idx="14" hasCustomPrompt="1"/>
          </p:nvPr>
        </p:nvSpPr>
        <p:spPr>
          <a:xfrm>
            <a:off x="131762" y="125994"/>
            <a:ext cx="11928476" cy="725488"/>
          </a:xfrm>
          <a:prstGeom prst="rect">
            <a:avLst/>
          </a:prstGeom>
        </p:spPr>
        <p:txBody>
          <a:bodyPr vert="horz" lIns="91440" tIns="45720" rIns="91440" bIns="45720" rtlCol="0">
            <a:noAutofit/>
          </a:bodyPr>
          <a:lstStyle>
            <a:lvl1pPr marL="0" indent="0">
              <a:buNone/>
              <a:defRPr lang="en-GB" sz="5400" dirty="0">
                <a:latin typeface="Angsana New" panose="02020603050405020304" pitchFamily="18" charset="-34"/>
                <a:cs typeface="Angsana New" panose="02020603050405020304" pitchFamily="18" charset="-34"/>
              </a:defRPr>
            </a:lvl1pPr>
          </a:lstStyle>
          <a:p>
            <a:pPr marL="228600" lvl="0" indent="-228600">
              <a:lnSpc>
                <a:spcPct val="70000"/>
              </a:lnSpc>
            </a:pPr>
            <a:r>
              <a:rPr lang="en-US" dirty="0"/>
              <a:t>Title</a:t>
            </a:r>
            <a:endParaRPr lang="en-GB" dirty="0"/>
          </a:p>
        </p:txBody>
      </p:sp>
      <p:sp>
        <p:nvSpPr>
          <p:cNvPr id="5" name="Text Placeholder 3">
            <a:extLst>
              <a:ext uri="{FF2B5EF4-FFF2-40B4-BE49-F238E27FC236}">
                <a16:creationId xmlns:a16="http://schemas.microsoft.com/office/drawing/2014/main" id="{B77960A2-E640-49BF-BF07-0935380DF63F}"/>
              </a:ext>
            </a:extLst>
          </p:cNvPr>
          <p:cNvSpPr>
            <a:spLocks noGrp="1"/>
          </p:cNvSpPr>
          <p:nvPr>
            <p:ph type="body" sz="quarter" idx="13"/>
          </p:nvPr>
        </p:nvSpPr>
        <p:spPr>
          <a:xfrm>
            <a:off x="320510" y="1055687"/>
            <a:ext cx="11623251" cy="5535235"/>
          </a:xfrm>
          <a:prstGeom prst="rect">
            <a:avLst/>
          </a:prstGeom>
        </p:spPr>
        <p:txBody>
          <a:bodyPr>
            <a:normAutofit/>
          </a:bodyPr>
          <a:lstStyle>
            <a:lvl1pPr marL="228600" indent="-228600">
              <a:lnSpc>
                <a:spcPct val="90000"/>
              </a:lnSpc>
              <a:buClr>
                <a:schemeClr val="accent1"/>
              </a:buClr>
              <a:buFont typeface="Wingdings" panose="05000000000000000000" pitchFamily="2" charset="2"/>
              <a:buChar char="§"/>
              <a:defRPr sz="2400">
                <a:solidFill>
                  <a:schemeClr val="tx1"/>
                </a:solidFill>
                <a:latin typeface="+mn-lt"/>
                <a:cs typeface="Angsana New" panose="02020603050405020304" pitchFamily="18" charset="-34"/>
              </a:defRPr>
            </a:lvl1pPr>
            <a:lvl2pPr marL="685800" indent="-228600">
              <a:lnSpc>
                <a:spcPct val="90000"/>
              </a:lnSpc>
              <a:buClr>
                <a:schemeClr val="accent1"/>
              </a:buClr>
              <a:buFont typeface="Wingdings" panose="05000000000000000000" pitchFamily="2" charset="2"/>
              <a:buChar char="§"/>
              <a:defRPr sz="2400">
                <a:solidFill>
                  <a:schemeClr val="tx1"/>
                </a:solidFill>
                <a:latin typeface="+mn-lt"/>
                <a:cs typeface="Angsana New" panose="02020603050405020304" pitchFamily="18" charset="-34"/>
              </a:defRPr>
            </a:lvl2pPr>
            <a:lvl3pPr marL="1143000" indent="-228600">
              <a:lnSpc>
                <a:spcPct val="90000"/>
              </a:lnSpc>
              <a:buClr>
                <a:schemeClr val="accent1"/>
              </a:buClr>
              <a:buFont typeface="Wingdings" panose="05000000000000000000" pitchFamily="2" charset="2"/>
              <a:buChar char="§"/>
              <a:defRPr sz="2400">
                <a:solidFill>
                  <a:schemeClr val="tx1"/>
                </a:solidFill>
                <a:latin typeface="+mn-lt"/>
                <a:cs typeface="Angsana New" panose="02020603050405020304" pitchFamily="18" charset="-34"/>
              </a:defRPr>
            </a:lvl3pPr>
            <a:lvl4pPr marL="1600200" indent="-228600">
              <a:lnSpc>
                <a:spcPct val="90000"/>
              </a:lnSpc>
              <a:buClr>
                <a:schemeClr val="accent1"/>
              </a:buClr>
              <a:buFont typeface="Wingdings" panose="05000000000000000000" pitchFamily="2" charset="2"/>
              <a:buChar char="§"/>
              <a:defRPr sz="2400">
                <a:solidFill>
                  <a:schemeClr val="tx1"/>
                </a:solidFill>
                <a:latin typeface="+mn-lt"/>
                <a:cs typeface="Angsana New" panose="02020603050405020304" pitchFamily="18" charset="-34"/>
              </a:defRPr>
            </a:lvl4pPr>
            <a:lvl5pPr marL="2057400" indent="-228600">
              <a:lnSpc>
                <a:spcPct val="90000"/>
              </a:lnSpc>
              <a:buClr>
                <a:schemeClr val="accent1"/>
              </a:buClr>
              <a:buFont typeface="Wingdings" panose="05000000000000000000" pitchFamily="2" charset="2"/>
              <a:buChar char="§"/>
              <a:defRPr sz="2400">
                <a:solidFill>
                  <a:schemeClr val="tx1"/>
                </a:solidFill>
                <a:latin typeface="+mn-lt"/>
                <a:cs typeface="Angsana New" panose="02020603050405020304" pitchFamily="18" charset="-34"/>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388216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4" name="Text Placeholder 7">
            <a:extLst>
              <a:ext uri="{FF2B5EF4-FFF2-40B4-BE49-F238E27FC236}">
                <a16:creationId xmlns:a16="http://schemas.microsoft.com/office/drawing/2014/main" id="{46439A89-1AD9-429A-BDE8-2343EE08944F}"/>
              </a:ext>
            </a:extLst>
          </p:cNvPr>
          <p:cNvSpPr>
            <a:spLocks noGrp="1"/>
          </p:cNvSpPr>
          <p:nvPr>
            <p:ph type="body" sz="quarter" idx="14" hasCustomPrompt="1"/>
          </p:nvPr>
        </p:nvSpPr>
        <p:spPr>
          <a:xfrm>
            <a:off x="131762" y="125994"/>
            <a:ext cx="11928476" cy="725488"/>
          </a:xfrm>
          <a:prstGeom prst="rect">
            <a:avLst/>
          </a:prstGeom>
        </p:spPr>
        <p:txBody>
          <a:bodyPr vert="horz" lIns="91440" tIns="45720" rIns="91440" bIns="45720" rtlCol="0">
            <a:noAutofit/>
          </a:bodyPr>
          <a:lstStyle>
            <a:lvl1pPr marL="0" indent="0">
              <a:buNone/>
              <a:defRPr lang="en-GB" sz="5400" dirty="0">
                <a:latin typeface="Angsana New" panose="02020603050405020304" pitchFamily="18" charset="-34"/>
                <a:cs typeface="Angsana New" panose="02020603050405020304" pitchFamily="18" charset="-34"/>
              </a:defRPr>
            </a:lvl1pPr>
          </a:lstStyle>
          <a:p>
            <a:pPr marL="228600" lvl="0" indent="-228600">
              <a:lnSpc>
                <a:spcPct val="70000"/>
              </a:lnSpc>
            </a:pPr>
            <a:r>
              <a:rPr lang="en-US" dirty="0"/>
              <a:t>Title</a:t>
            </a:r>
            <a:endParaRPr lang="en-GB" dirty="0"/>
          </a:p>
        </p:txBody>
      </p:sp>
      <p:sp>
        <p:nvSpPr>
          <p:cNvPr id="5" name="Text Placeholder 3">
            <a:extLst>
              <a:ext uri="{FF2B5EF4-FFF2-40B4-BE49-F238E27FC236}">
                <a16:creationId xmlns:a16="http://schemas.microsoft.com/office/drawing/2014/main" id="{B77960A2-E640-49BF-BF07-0935380DF63F}"/>
              </a:ext>
            </a:extLst>
          </p:cNvPr>
          <p:cNvSpPr>
            <a:spLocks noGrp="1"/>
          </p:cNvSpPr>
          <p:nvPr>
            <p:ph type="body" sz="quarter" idx="13"/>
          </p:nvPr>
        </p:nvSpPr>
        <p:spPr>
          <a:xfrm>
            <a:off x="320510" y="1055687"/>
            <a:ext cx="11623251" cy="5535235"/>
          </a:xfrm>
          <a:prstGeom prst="rect">
            <a:avLst/>
          </a:prstGeom>
        </p:spPr>
        <p:txBody>
          <a:bodyPr>
            <a:normAutofit/>
          </a:bodyPr>
          <a:lstStyle>
            <a:lvl1pPr marL="228600" indent="-228600">
              <a:lnSpc>
                <a:spcPct val="90000"/>
              </a:lnSpc>
              <a:buClr>
                <a:schemeClr val="accent1"/>
              </a:buClr>
              <a:buFont typeface="Wingdings" panose="05000000000000000000" pitchFamily="2" charset="2"/>
              <a:buChar char="§"/>
              <a:defRPr sz="2400">
                <a:solidFill>
                  <a:schemeClr val="tx1"/>
                </a:solidFill>
                <a:latin typeface="+mn-lt"/>
                <a:cs typeface="Angsana New" panose="02020603050405020304" pitchFamily="18" charset="-34"/>
              </a:defRPr>
            </a:lvl1pPr>
            <a:lvl2pPr marL="685800" indent="-228600">
              <a:lnSpc>
                <a:spcPct val="90000"/>
              </a:lnSpc>
              <a:buClr>
                <a:schemeClr val="accent1"/>
              </a:buClr>
              <a:buFont typeface="Wingdings" panose="05000000000000000000" pitchFamily="2" charset="2"/>
              <a:buChar char="§"/>
              <a:defRPr sz="2400">
                <a:solidFill>
                  <a:schemeClr val="tx1"/>
                </a:solidFill>
                <a:latin typeface="+mn-lt"/>
                <a:cs typeface="Angsana New" panose="02020603050405020304" pitchFamily="18" charset="-34"/>
              </a:defRPr>
            </a:lvl2pPr>
            <a:lvl3pPr marL="1143000" indent="-228600">
              <a:lnSpc>
                <a:spcPct val="90000"/>
              </a:lnSpc>
              <a:buClr>
                <a:schemeClr val="accent1"/>
              </a:buClr>
              <a:buFont typeface="Wingdings" panose="05000000000000000000" pitchFamily="2" charset="2"/>
              <a:buChar char="§"/>
              <a:defRPr sz="2400">
                <a:solidFill>
                  <a:schemeClr val="tx1"/>
                </a:solidFill>
                <a:latin typeface="+mn-lt"/>
                <a:cs typeface="Angsana New" panose="02020603050405020304" pitchFamily="18" charset="-34"/>
              </a:defRPr>
            </a:lvl3pPr>
            <a:lvl4pPr marL="1600200" indent="-228600">
              <a:lnSpc>
                <a:spcPct val="90000"/>
              </a:lnSpc>
              <a:buClr>
                <a:schemeClr val="accent1"/>
              </a:buClr>
              <a:buFont typeface="Wingdings" panose="05000000000000000000" pitchFamily="2" charset="2"/>
              <a:buChar char="§"/>
              <a:defRPr sz="2400">
                <a:solidFill>
                  <a:schemeClr val="tx1"/>
                </a:solidFill>
                <a:latin typeface="+mn-lt"/>
                <a:cs typeface="Angsana New" panose="02020603050405020304" pitchFamily="18" charset="-34"/>
              </a:defRPr>
            </a:lvl4pPr>
            <a:lvl5pPr marL="2057400" indent="-228600">
              <a:lnSpc>
                <a:spcPct val="90000"/>
              </a:lnSpc>
              <a:buClr>
                <a:schemeClr val="accent1"/>
              </a:buClr>
              <a:buFont typeface="Wingdings" panose="05000000000000000000" pitchFamily="2" charset="2"/>
              <a:buChar char="§"/>
              <a:defRPr sz="2400">
                <a:solidFill>
                  <a:schemeClr val="tx1"/>
                </a:solidFill>
                <a:latin typeface="+mn-lt"/>
                <a:cs typeface="Angsana New" panose="02020603050405020304" pitchFamily="18" charset="-34"/>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2" name="Graphic 1">
            <a:extLst>
              <a:ext uri="{FF2B5EF4-FFF2-40B4-BE49-F238E27FC236}">
                <a16:creationId xmlns:a16="http://schemas.microsoft.com/office/drawing/2014/main" id="{1700EC95-137F-01B9-AC88-6028BB337560}"/>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3587"/>
          <a:stretch/>
        </p:blipFill>
        <p:spPr>
          <a:xfrm rot="10800000">
            <a:off x="2163868" y="-2"/>
            <a:ext cx="10028132" cy="4741334"/>
          </a:xfrm>
          <a:prstGeom prst="rect">
            <a:avLst/>
          </a:prstGeom>
        </p:spPr>
      </p:pic>
    </p:spTree>
    <p:extLst>
      <p:ext uri="{BB962C8B-B14F-4D97-AF65-F5344CB8AC3E}">
        <p14:creationId xmlns:p14="http://schemas.microsoft.com/office/powerpoint/2010/main" val="786099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4" name="Text Placeholder 7">
            <a:extLst>
              <a:ext uri="{FF2B5EF4-FFF2-40B4-BE49-F238E27FC236}">
                <a16:creationId xmlns:a16="http://schemas.microsoft.com/office/drawing/2014/main" id="{46439A89-1AD9-429A-BDE8-2343EE08944F}"/>
              </a:ext>
            </a:extLst>
          </p:cNvPr>
          <p:cNvSpPr>
            <a:spLocks noGrp="1"/>
          </p:cNvSpPr>
          <p:nvPr>
            <p:ph type="body" sz="quarter" idx="14" hasCustomPrompt="1"/>
          </p:nvPr>
        </p:nvSpPr>
        <p:spPr>
          <a:xfrm>
            <a:off x="131762" y="125994"/>
            <a:ext cx="11928476" cy="725488"/>
          </a:xfrm>
          <a:prstGeom prst="rect">
            <a:avLst/>
          </a:prstGeom>
        </p:spPr>
        <p:txBody>
          <a:bodyPr vert="horz" lIns="91440" tIns="45720" rIns="91440" bIns="45720" rtlCol="0">
            <a:noAutofit/>
          </a:bodyPr>
          <a:lstStyle>
            <a:lvl1pPr marL="0" indent="0">
              <a:buNone/>
              <a:defRPr lang="en-GB" sz="5400" dirty="0">
                <a:latin typeface="Angsana New" panose="02020603050405020304" pitchFamily="18" charset="-34"/>
                <a:cs typeface="Angsana New" panose="02020603050405020304" pitchFamily="18" charset="-34"/>
              </a:defRPr>
            </a:lvl1pPr>
          </a:lstStyle>
          <a:p>
            <a:pPr marL="228600" lvl="0" indent="-228600">
              <a:lnSpc>
                <a:spcPct val="70000"/>
              </a:lnSpc>
            </a:pPr>
            <a:r>
              <a:rPr lang="en-US" dirty="0"/>
              <a:t>Title</a:t>
            </a:r>
            <a:endParaRPr lang="en-GB" dirty="0"/>
          </a:p>
        </p:txBody>
      </p:sp>
      <p:sp>
        <p:nvSpPr>
          <p:cNvPr id="5" name="Text Placeholder 3">
            <a:extLst>
              <a:ext uri="{FF2B5EF4-FFF2-40B4-BE49-F238E27FC236}">
                <a16:creationId xmlns:a16="http://schemas.microsoft.com/office/drawing/2014/main" id="{B77960A2-E640-49BF-BF07-0935380DF63F}"/>
              </a:ext>
            </a:extLst>
          </p:cNvPr>
          <p:cNvSpPr>
            <a:spLocks noGrp="1"/>
          </p:cNvSpPr>
          <p:nvPr>
            <p:ph type="body" sz="quarter" idx="13"/>
          </p:nvPr>
        </p:nvSpPr>
        <p:spPr>
          <a:xfrm>
            <a:off x="320510" y="1055687"/>
            <a:ext cx="11623251" cy="5535235"/>
          </a:xfrm>
          <a:prstGeom prst="rect">
            <a:avLst/>
          </a:prstGeom>
        </p:spPr>
        <p:txBody>
          <a:bodyPr>
            <a:normAutofit/>
          </a:bodyPr>
          <a:lstStyle>
            <a:lvl1pPr marL="228600" indent="-228600">
              <a:lnSpc>
                <a:spcPct val="90000"/>
              </a:lnSpc>
              <a:buClr>
                <a:schemeClr val="accent1"/>
              </a:buClr>
              <a:buFont typeface="Wingdings" panose="05000000000000000000" pitchFamily="2" charset="2"/>
              <a:buChar char="§"/>
              <a:defRPr sz="2400">
                <a:solidFill>
                  <a:schemeClr val="tx1"/>
                </a:solidFill>
                <a:latin typeface="+mn-lt"/>
                <a:cs typeface="Angsana New" panose="02020603050405020304" pitchFamily="18" charset="-34"/>
              </a:defRPr>
            </a:lvl1pPr>
            <a:lvl2pPr marL="685800" indent="-228600">
              <a:lnSpc>
                <a:spcPct val="90000"/>
              </a:lnSpc>
              <a:buClr>
                <a:schemeClr val="accent1"/>
              </a:buClr>
              <a:buFont typeface="Wingdings" panose="05000000000000000000" pitchFamily="2" charset="2"/>
              <a:buChar char="§"/>
              <a:defRPr sz="2400">
                <a:solidFill>
                  <a:schemeClr val="tx1"/>
                </a:solidFill>
                <a:latin typeface="+mn-lt"/>
                <a:cs typeface="Angsana New" panose="02020603050405020304" pitchFamily="18" charset="-34"/>
              </a:defRPr>
            </a:lvl2pPr>
            <a:lvl3pPr marL="1143000" indent="-228600">
              <a:lnSpc>
                <a:spcPct val="90000"/>
              </a:lnSpc>
              <a:buClr>
                <a:schemeClr val="accent1"/>
              </a:buClr>
              <a:buFont typeface="Wingdings" panose="05000000000000000000" pitchFamily="2" charset="2"/>
              <a:buChar char="§"/>
              <a:defRPr sz="2400">
                <a:solidFill>
                  <a:schemeClr val="tx1"/>
                </a:solidFill>
                <a:latin typeface="+mn-lt"/>
                <a:cs typeface="Angsana New" panose="02020603050405020304" pitchFamily="18" charset="-34"/>
              </a:defRPr>
            </a:lvl3pPr>
            <a:lvl4pPr marL="1600200" indent="-228600">
              <a:lnSpc>
                <a:spcPct val="90000"/>
              </a:lnSpc>
              <a:buClr>
                <a:schemeClr val="accent1"/>
              </a:buClr>
              <a:buFont typeface="Wingdings" panose="05000000000000000000" pitchFamily="2" charset="2"/>
              <a:buChar char="§"/>
              <a:defRPr sz="2400">
                <a:solidFill>
                  <a:schemeClr val="tx1"/>
                </a:solidFill>
                <a:latin typeface="+mn-lt"/>
                <a:cs typeface="Angsana New" panose="02020603050405020304" pitchFamily="18" charset="-34"/>
              </a:defRPr>
            </a:lvl4pPr>
            <a:lvl5pPr marL="2057400" indent="-228600">
              <a:lnSpc>
                <a:spcPct val="90000"/>
              </a:lnSpc>
              <a:buClr>
                <a:schemeClr val="accent1"/>
              </a:buClr>
              <a:buFont typeface="Wingdings" panose="05000000000000000000" pitchFamily="2" charset="2"/>
              <a:buChar char="§"/>
              <a:defRPr sz="2400">
                <a:solidFill>
                  <a:schemeClr val="tx1"/>
                </a:solidFill>
                <a:latin typeface="+mn-lt"/>
                <a:cs typeface="Angsana New" panose="02020603050405020304" pitchFamily="18" charset="-34"/>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2" name="Graphic 1">
            <a:extLst>
              <a:ext uri="{FF2B5EF4-FFF2-40B4-BE49-F238E27FC236}">
                <a16:creationId xmlns:a16="http://schemas.microsoft.com/office/drawing/2014/main" id="{1700EC95-137F-01B9-AC88-6028BB337560}"/>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3587"/>
          <a:stretch/>
        </p:blipFill>
        <p:spPr>
          <a:xfrm rot="10800000" flipH="1">
            <a:off x="0" y="0"/>
            <a:ext cx="10028132" cy="4741334"/>
          </a:xfrm>
          <a:prstGeom prst="rect">
            <a:avLst/>
          </a:prstGeom>
        </p:spPr>
      </p:pic>
    </p:spTree>
    <p:extLst>
      <p:ext uri="{BB962C8B-B14F-4D97-AF65-F5344CB8AC3E}">
        <p14:creationId xmlns:p14="http://schemas.microsoft.com/office/powerpoint/2010/main" val="419048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4" name="Text Placeholder 7">
            <a:extLst>
              <a:ext uri="{FF2B5EF4-FFF2-40B4-BE49-F238E27FC236}">
                <a16:creationId xmlns:a16="http://schemas.microsoft.com/office/drawing/2014/main" id="{46439A89-1AD9-429A-BDE8-2343EE08944F}"/>
              </a:ext>
            </a:extLst>
          </p:cNvPr>
          <p:cNvSpPr>
            <a:spLocks noGrp="1"/>
          </p:cNvSpPr>
          <p:nvPr>
            <p:ph type="body" sz="quarter" idx="14" hasCustomPrompt="1"/>
          </p:nvPr>
        </p:nvSpPr>
        <p:spPr>
          <a:xfrm>
            <a:off x="131762" y="125994"/>
            <a:ext cx="11928476" cy="725488"/>
          </a:xfrm>
          <a:prstGeom prst="rect">
            <a:avLst/>
          </a:prstGeom>
        </p:spPr>
        <p:txBody>
          <a:bodyPr vert="horz" lIns="91440" tIns="45720" rIns="91440" bIns="45720" rtlCol="0">
            <a:noAutofit/>
          </a:bodyPr>
          <a:lstStyle>
            <a:lvl1pPr marL="0" indent="0">
              <a:buNone/>
              <a:defRPr lang="en-GB" sz="5400" dirty="0">
                <a:latin typeface="Angsana New" panose="02020603050405020304" pitchFamily="18" charset="-34"/>
                <a:cs typeface="Angsana New" panose="02020603050405020304" pitchFamily="18" charset="-34"/>
              </a:defRPr>
            </a:lvl1pPr>
          </a:lstStyle>
          <a:p>
            <a:pPr marL="228600" lvl="0" indent="-228600">
              <a:lnSpc>
                <a:spcPct val="70000"/>
              </a:lnSpc>
            </a:pPr>
            <a:r>
              <a:rPr lang="en-US" dirty="0"/>
              <a:t>Title</a:t>
            </a:r>
            <a:endParaRPr lang="en-GB" dirty="0"/>
          </a:p>
        </p:txBody>
      </p:sp>
      <p:sp>
        <p:nvSpPr>
          <p:cNvPr id="5" name="Text Placeholder 3">
            <a:extLst>
              <a:ext uri="{FF2B5EF4-FFF2-40B4-BE49-F238E27FC236}">
                <a16:creationId xmlns:a16="http://schemas.microsoft.com/office/drawing/2014/main" id="{B77960A2-E640-49BF-BF07-0935380DF63F}"/>
              </a:ext>
            </a:extLst>
          </p:cNvPr>
          <p:cNvSpPr>
            <a:spLocks noGrp="1"/>
          </p:cNvSpPr>
          <p:nvPr>
            <p:ph type="body" sz="quarter" idx="13"/>
          </p:nvPr>
        </p:nvSpPr>
        <p:spPr>
          <a:xfrm>
            <a:off x="320510" y="1055687"/>
            <a:ext cx="11623251" cy="5535235"/>
          </a:xfrm>
          <a:prstGeom prst="rect">
            <a:avLst/>
          </a:prstGeom>
        </p:spPr>
        <p:txBody>
          <a:bodyPr>
            <a:normAutofit/>
          </a:bodyPr>
          <a:lstStyle>
            <a:lvl1pPr marL="228600" indent="-228600">
              <a:lnSpc>
                <a:spcPct val="90000"/>
              </a:lnSpc>
              <a:buClr>
                <a:schemeClr val="accent1"/>
              </a:buClr>
              <a:buFont typeface="Wingdings" panose="05000000000000000000" pitchFamily="2" charset="2"/>
              <a:buChar char="§"/>
              <a:defRPr sz="2400">
                <a:solidFill>
                  <a:schemeClr val="tx1"/>
                </a:solidFill>
                <a:latin typeface="+mn-lt"/>
                <a:cs typeface="Angsana New" panose="02020603050405020304" pitchFamily="18" charset="-34"/>
              </a:defRPr>
            </a:lvl1pPr>
            <a:lvl2pPr marL="685800" indent="-228600">
              <a:lnSpc>
                <a:spcPct val="90000"/>
              </a:lnSpc>
              <a:buClr>
                <a:schemeClr val="accent1"/>
              </a:buClr>
              <a:buFont typeface="Wingdings" panose="05000000000000000000" pitchFamily="2" charset="2"/>
              <a:buChar char="§"/>
              <a:defRPr sz="2400">
                <a:solidFill>
                  <a:schemeClr val="tx1"/>
                </a:solidFill>
                <a:latin typeface="+mn-lt"/>
                <a:cs typeface="Angsana New" panose="02020603050405020304" pitchFamily="18" charset="-34"/>
              </a:defRPr>
            </a:lvl2pPr>
            <a:lvl3pPr marL="1143000" indent="-228600">
              <a:lnSpc>
                <a:spcPct val="90000"/>
              </a:lnSpc>
              <a:buClr>
                <a:schemeClr val="accent1"/>
              </a:buClr>
              <a:buFont typeface="Wingdings" panose="05000000000000000000" pitchFamily="2" charset="2"/>
              <a:buChar char="§"/>
              <a:defRPr sz="2400">
                <a:solidFill>
                  <a:schemeClr val="tx1"/>
                </a:solidFill>
                <a:latin typeface="+mn-lt"/>
                <a:cs typeface="Angsana New" panose="02020603050405020304" pitchFamily="18" charset="-34"/>
              </a:defRPr>
            </a:lvl3pPr>
            <a:lvl4pPr marL="1600200" indent="-228600">
              <a:lnSpc>
                <a:spcPct val="90000"/>
              </a:lnSpc>
              <a:buClr>
                <a:schemeClr val="accent1"/>
              </a:buClr>
              <a:buFont typeface="Wingdings" panose="05000000000000000000" pitchFamily="2" charset="2"/>
              <a:buChar char="§"/>
              <a:defRPr sz="2400">
                <a:solidFill>
                  <a:schemeClr val="tx1"/>
                </a:solidFill>
                <a:latin typeface="+mn-lt"/>
                <a:cs typeface="Angsana New" panose="02020603050405020304" pitchFamily="18" charset="-34"/>
              </a:defRPr>
            </a:lvl4pPr>
            <a:lvl5pPr marL="2057400" indent="-228600">
              <a:lnSpc>
                <a:spcPct val="90000"/>
              </a:lnSpc>
              <a:buClr>
                <a:schemeClr val="accent1"/>
              </a:buClr>
              <a:buFont typeface="Wingdings" panose="05000000000000000000" pitchFamily="2" charset="2"/>
              <a:buChar char="§"/>
              <a:defRPr sz="2400">
                <a:solidFill>
                  <a:schemeClr val="tx1"/>
                </a:solidFill>
                <a:latin typeface="+mn-lt"/>
                <a:cs typeface="Angsana New" panose="02020603050405020304" pitchFamily="18" charset="-34"/>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2" name="Graphic 1">
            <a:extLst>
              <a:ext uri="{FF2B5EF4-FFF2-40B4-BE49-F238E27FC236}">
                <a16:creationId xmlns:a16="http://schemas.microsoft.com/office/drawing/2014/main" id="{1700EC95-137F-01B9-AC88-6028BB337560}"/>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3587"/>
          <a:stretch/>
        </p:blipFill>
        <p:spPr>
          <a:xfrm rot="10800000" flipH="1">
            <a:off x="0" y="0"/>
            <a:ext cx="10028132" cy="4741334"/>
          </a:xfrm>
          <a:prstGeom prst="rect">
            <a:avLst/>
          </a:prstGeom>
        </p:spPr>
      </p:pic>
    </p:spTree>
    <p:extLst>
      <p:ext uri="{BB962C8B-B14F-4D97-AF65-F5344CB8AC3E}">
        <p14:creationId xmlns:p14="http://schemas.microsoft.com/office/powerpoint/2010/main" val="409158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theme" Target="../theme/theme2.xml"/><Relationship Id="rId1"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image" Target="../media/image1.pn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theme" Target="../theme/theme3.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8446314"/>
      </p:ext>
    </p:extLst>
  </p:cSld>
  <p:clrMap bg1="lt1" tx1="dk1" bg2="lt2" tx2="dk2" accent1="accent1" accent2="accent2" accent3="accent3" accent4="accent4" accent5="accent5" accent6="accent6" hlink="hlink" folHlink="folHlink"/>
  <p:sldLayoutIdLst>
    <p:sldLayoutId id="2147483929" r:id="rId1"/>
    <p:sldLayoutId id="2147483931" r:id="rId2"/>
    <p:sldLayoutId id="2147483932" r:id="rId3"/>
    <p:sldLayoutId id="2147483936" r:id="rId4"/>
    <p:sldLayoutId id="2147483933" r:id="rId5"/>
    <p:sldLayoutId id="2147483767" r:id="rId6"/>
    <p:sldLayoutId id="2147483934" r:id="rId7"/>
    <p:sldLayoutId id="2147483938" r:id="rId8"/>
    <p:sldLayoutId id="2147483940" r:id="rId9"/>
    <p:sldLayoutId id="2147483713" r:id="rId10"/>
    <p:sldLayoutId id="2147483714" r:id="rId11"/>
    <p:sldLayoutId id="2147483770" r:id="rId12"/>
    <p:sldLayoutId id="2147483769" r:id="rId13"/>
    <p:sldLayoutId id="2147483750" r:id="rId14"/>
    <p:sldLayoutId id="2147483980" r:id="rId15"/>
    <p:sldLayoutId id="2147483981" r:id="rId16"/>
    <p:sldLayoutId id="2147483982" r:id="rId17"/>
    <p:sldLayoutId id="2147484001" r:id="rId18"/>
  </p:sldLayoutIdLst>
  <p:txStyles>
    <p:titleStyle>
      <a:lvl1pPr algn="l" defTabSz="914400" rtl="0" eaLnBrk="1" latinLnBrk="0" hangingPunct="1">
        <a:lnSpc>
          <a:spcPct val="90000"/>
        </a:lnSpc>
        <a:spcBef>
          <a:spcPct val="0"/>
        </a:spcBef>
        <a:buNone/>
        <a:defRPr sz="6000" b="1" i="0" kern="1200">
          <a:solidFill>
            <a:schemeClr val="tx1"/>
          </a:solidFill>
          <a:latin typeface="Angsana New" panose="02020603050405020304" pitchFamily="18" charset="-34"/>
          <a:ea typeface="+mj-ea"/>
          <a:cs typeface="Angsana New" panose="02020603050405020304" pitchFamily="18" charset="-34"/>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Logo&#10;&#10;Description automatically generated">
            <a:extLst>
              <a:ext uri="{FF2B5EF4-FFF2-40B4-BE49-F238E27FC236}">
                <a16:creationId xmlns:a16="http://schemas.microsoft.com/office/drawing/2014/main" id="{DD08F5C9-4E1B-E218-60ED-FD504557AF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9167" y="5544327"/>
            <a:ext cx="1857243" cy="1313673"/>
          </a:xfrm>
          <a:prstGeom prst="rect">
            <a:avLst/>
          </a:prstGeom>
        </p:spPr>
      </p:pic>
      <p:sp>
        <p:nvSpPr>
          <p:cNvPr id="9" name="Rectangle 8">
            <a:extLst>
              <a:ext uri="{FF2B5EF4-FFF2-40B4-BE49-F238E27FC236}">
                <a16:creationId xmlns:a16="http://schemas.microsoft.com/office/drawing/2014/main" id="{239405C2-8F6D-9DE0-25AF-4EAEE4B1685C}"/>
              </a:ext>
            </a:extLst>
          </p:cNvPr>
          <p:cNvSpPr/>
          <p:nvPr/>
        </p:nvSpPr>
        <p:spPr>
          <a:xfrm>
            <a:off x="0" y="6681457"/>
            <a:ext cx="12192000" cy="17654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61D6D7B-5847-EB2E-86E7-8DBAACB1F06E}"/>
              </a:ext>
            </a:extLst>
          </p:cNvPr>
          <p:cNvSpPr/>
          <p:nvPr/>
        </p:nvSpPr>
        <p:spPr>
          <a:xfrm>
            <a:off x="0" y="6594761"/>
            <a:ext cx="12192000"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5188314"/>
      </p:ext>
    </p:extLst>
  </p:cSld>
  <p:clrMap bg1="lt1" tx1="dk1" bg2="lt2" tx2="dk2" accent1="accent1" accent2="accent2" accent3="accent3" accent4="accent4" accent5="accent5" accent6="accent6" hlink="hlink" folHlink="folHlink"/>
  <p:sldLayoutIdLst>
    <p:sldLayoutId id="214748400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2603A809-EB7D-49ED-A74C-6C527B68FAB7}"/>
              </a:ext>
            </a:extLst>
          </p:cNvPr>
          <p:cNvSpPr txBox="1">
            <a:spLocks/>
          </p:cNvSpPr>
          <p:nvPr userDrawn="1"/>
        </p:nvSpPr>
        <p:spPr>
          <a:xfrm>
            <a:off x="3987800" y="6294438"/>
            <a:ext cx="5198730" cy="361950"/>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11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4" name="Picture 3" descr="A picture containing drawing&#10;&#10;Description automatically generated">
            <a:extLst>
              <a:ext uri="{FF2B5EF4-FFF2-40B4-BE49-F238E27FC236}">
                <a16:creationId xmlns:a16="http://schemas.microsoft.com/office/drawing/2014/main" id="{78CB1054-A5E7-32BE-7CE9-E42296596CD6}"/>
              </a:ext>
            </a:extLst>
          </p:cNvPr>
          <p:cNvPicPr>
            <a:picLocks noChangeAspect="1"/>
          </p:cNvPicPr>
          <p:nvPr userDrawn="1"/>
        </p:nvPicPr>
        <p:blipFill>
          <a:blip r:embed="rId18"/>
          <a:stretch>
            <a:fillRect/>
          </a:stretch>
        </p:blipFill>
        <p:spPr>
          <a:xfrm>
            <a:off x="11126400" y="5817381"/>
            <a:ext cx="1065600" cy="991378"/>
          </a:xfrm>
          <a:prstGeom prst="rect">
            <a:avLst/>
          </a:prstGeom>
        </p:spPr>
      </p:pic>
      <p:sp>
        <p:nvSpPr>
          <p:cNvPr id="5" name="Rectangle 4">
            <a:extLst>
              <a:ext uri="{FF2B5EF4-FFF2-40B4-BE49-F238E27FC236}">
                <a16:creationId xmlns:a16="http://schemas.microsoft.com/office/drawing/2014/main" id="{94909D2D-04B5-AB7B-7992-63178ECB0DB3}"/>
              </a:ext>
            </a:extLst>
          </p:cNvPr>
          <p:cNvSpPr/>
          <p:nvPr userDrawn="1"/>
        </p:nvSpPr>
        <p:spPr>
          <a:xfrm>
            <a:off x="0" y="6681457"/>
            <a:ext cx="12192000" cy="176543"/>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BF9F3D1B-832C-C343-070C-4DFF0B6CC857}"/>
              </a:ext>
            </a:extLst>
          </p:cNvPr>
          <p:cNvSpPr/>
          <p:nvPr userDrawn="1"/>
        </p:nvSpPr>
        <p:spPr>
          <a:xfrm>
            <a:off x="0" y="6586163"/>
            <a:ext cx="11703269" cy="45719"/>
          </a:xfrm>
          <a:prstGeom prst="rect">
            <a:avLst/>
          </a:prstGeom>
          <a:solidFill>
            <a:srgbClr val="4840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8188968"/>
      </p:ext>
    </p:extLst>
  </p:cSld>
  <p:clrMap bg1="lt1" tx1="dk1" bg2="lt2" tx2="dk2" accent1="accent1" accent2="accent2" accent3="accent3" accent4="accent4" accent5="accent5" accent6="accent6" hlink="hlink" folHlink="folHlink"/>
  <p:sldLayoutIdLst>
    <p:sldLayoutId id="2147483969" r:id="rId1"/>
    <p:sldLayoutId id="2147483691" r:id="rId2"/>
    <p:sldLayoutId id="2147483960" r:id="rId3"/>
    <p:sldLayoutId id="2147483942" r:id="rId4"/>
    <p:sldLayoutId id="2147483968" r:id="rId5"/>
    <p:sldLayoutId id="2147483949" r:id="rId6"/>
    <p:sldLayoutId id="2147483951" r:id="rId7"/>
    <p:sldLayoutId id="2147483970" r:id="rId8"/>
    <p:sldLayoutId id="2147483971" r:id="rId9"/>
    <p:sldLayoutId id="2147483966" r:id="rId10"/>
    <p:sldLayoutId id="2147483972" r:id="rId11"/>
    <p:sldLayoutId id="2147483973" r:id="rId12"/>
    <p:sldLayoutId id="2147483974" r:id="rId13"/>
    <p:sldLayoutId id="2147483975" r:id="rId14"/>
    <p:sldLayoutId id="2147483976" r:id="rId15"/>
    <p:sldLayoutId id="2147483978" r:id="rId16"/>
  </p:sldLayoutIdLst>
  <p:txStyles>
    <p:titleStyle>
      <a:lvl1pPr algn="l" defTabSz="914400" rtl="0" eaLnBrk="1" latinLnBrk="0" hangingPunct="1">
        <a:lnSpc>
          <a:spcPct val="90000"/>
        </a:lnSpc>
        <a:spcBef>
          <a:spcPct val="0"/>
        </a:spcBef>
        <a:buNone/>
        <a:defRPr sz="4400" kern="1200">
          <a:solidFill>
            <a:srgbClr val="48404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0809885"/>
      </p:ext>
    </p:extLst>
  </p:cSld>
  <p:clrMap bg1="lt1" tx1="dk1" bg2="lt2" tx2="dk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 id="2147483994" r:id="rId11"/>
    <p:sldLayoutId id="2147483995" r:id="rId12"/>
    <p:sldLayoutId id="2147483996" r:id="rId13"/>
    <p:sldLayoutId id="2147483997" r:id="rId14"/>
    <p:sldLayoutId id="2147483998" r:id="rId15"/>
    <p:sldLayoutId id="2147483999" r:id="rId16"/>
    <p:sldLayoutId id="2147484000" r:id="rId17"/>
  </p:sldLayoutIdLst>
  <p:txStyles>
    <p:titleStyle>
      <a:lvl1pPr algn="l" defTabSz="914400" rtl="0" eaLnBrk="1" latinLnBrk="0" hangingPunct="1">
        <a:lnSpc>
          <a:spcPct val="90000"/>
        </a:lnSpc>
        <a:spcBef>
          <a:spcPct val="0"/>
        </a:spcBef>
        <a:buNone/>
        <a:defRPr sz="6000" b="1" i="0" kern="1200">
          <a:solidFill>
            <a:schemeClr val="tx1"/>
          </a:solidFill>
          <a:latin typeface="Angsana New" panose="02020603050405020304" pitchFamily="18" charset="-34"/>
          <a:ea typeface="+mj-ea"/>
          <a:cs typeface="Angsana New" panose="02020603050405020304" pitchFamily="18" charset="-34"/>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270.png"/><Relationship Id="rId5" Type="http://schemas.openxmlformats.org/officeDocument/2006/relationships/slide" Target="slide17.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1.xml"/><Relationship Id="rId5" Type="http://schemas.openxmlformats.org/officeDocument/2006/relationships/image" Target="../media/image25.png"/><Relationship Id="rId4" Type="http://schemas.openxmlformats.org/officeDocument/2006/relationships/slide" Target="slide3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24.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image" Target="../media/image27.svg"/></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25.xml"/><Relationship Id="rId5" Type="http://schemas.openxmlformats.org/officeDocument/2006/relationships/chart" Target="../charts/chart9.xml"/><Relationship Id="rId4" Type="http://schemas.openxmlformats.org/officeDocument/2006/relationships/chart" Target="../charts/chart8.xml"/></Relationships>
</file>

<file path=ppt/slides/_rels/slide1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hyperlink" Target="https://www.sportengland.org/news/childrens-activity-levels-down-many-embrace-new-opportunities"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8.xml"/><Relationship Id="rId1" Type="http://schemas.openxmlformats.org/officeDocument/2006/relationships/slideLayout" Target="../slideLayouts/slideLayout26.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chart" Target="../charts/chart12.xml"/></Relationships>
</file>

<file path=ppt/slides/_rels/slide21.xml.rels><?xml version="1.0" encoding="UTF-8" standalone="yes"?>
<Relationships xmlns="http://schemas.openxmlformats.org/package/2006/relationships"><Relationship Id="rId8" Type="http://schemas.openxmlformats.org/officeDocument/2006/relationships/chart" Target="../charts/chart16.xml"/><Relationship Id="rId3" Type="http://schemas.openxmlformats.org/officeDocument/2006/relationships/chart" Target="../charts/chart15.xml"/><Relationship Id="rId7" Type="http://schemas.openxmlformats.org/officeDocument/2006/relationships/image" Target="../media/image31.svg"/><Relationship Id="rId2" Type="http://schemas.openxmlformats.org/officeDocument/2006/relationships/notesSlide" Target="../notesSlides/notesSlide19.xml"/><Relationship Id="rId1" Type="http://schemas.openxmlformats.org/officeDocument/2006/relationships/slideLayout" Target="../slideLayouts/slideLayout20.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 Id="rId9" Type="http://schemas.openxmlformats.org/officeDocument/2006/relationships/chart" Target="../charts/chart17.xml"/></Relationships>
</file>

<file path=ppt/slides/_rels/slide22.xml.rels><?xml version="1.0" encoding="UTF-8" standalone="yes"?>
<Relationships xmlns="http://schemas.openxmlformats.org/package/2006/relationships"><Relationship Id="rId8" Type="http://schemas.openxmlformats.org/officeDocument/2006/relationships/chart" Target="../charts/chart19.xml"/><Relationship Id="rId3" Type="http://schemas.openxmlformats.org/officeDocument/2006/relationships/chart" Target="../charts/chart18.xml"/><Relationship Id="rId7" Type="http://schemas.openxmlformats.org/officeDocument/2006/relationships/image" Target="../media/image35.svg"/><Relationship Id="rId2" Type="http://schemas.openxmlformats.org/officeDocument/2006/relationships/notesSlide" Target="../notesSlides/notesSlide20.xml"/><Relationship Id="rId1" Type="http://schemas.openxmlformats.org/officeDocument/2006/relationships/slideLayout" Target="../slideLayouts/slideLayout24.xml"/><Relationship Id="rId6" Type="http://schemas.openxmlformats.org/officeDocument/2006/relationships/image" Target="../media/image34.png"/><Relationship Id="rId5" Type="http://schemas.openxmlformats.org/officeDocument/2006/relationships/image" Target="../media/image33.svg"/><Relationship Id="rId4" Type="http://schemas.openxmlformats.org/officeDocument/2006/relationships/image" Target="../media/image32.png"/><Relationship Id="rId9" Type="http://schemas.openxmlformats.org/officeDocument/2006/relationships/chart" Target="../charts/chart20.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27.xml"/><Relationship Id="rId5" Type="http://schemas.openxmlformats.org/officeDocument/2006/relationships/chart" Target="../charts/chart21.xml"/><Relationship Id="rId4" Type="http://schemas.openxmlformats.org/officeDocument/2006/relationships/image" Target="../media/image37.svg"/></Relationships>
</file>

<file path=ppt/slides/_rels/slide24.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2.xml"/><Relationship Id="rId1" Type="http://schemas.openxmlformats.org/officeDocument/2006/relationships/slideLayout" Target="../slideLayouts/slideLayout25.xml"/><Relationship Id="rId5" Type="http://schemas.openxmlformats.org/officeDocument/2006/relationships/chart" Target="../charts/chart24.xml"/><Relationship Id="rId4" Type="http://schemas.openxmlformats.org/officeDocument/2006/relationships/chart" Target="../charts/chart23.xml"/></Relationships>
</file>

<file path=ppt/slides/_rels/slide25.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8" Type="http://schemas.openxmlformats.org/officeDocument/2006/relationships/chart" Target="../charts/chart33.xml"/><Relationship Id="rId13" Type="http://schemas.openxmlformats.org/officeDocument/2006/relationships/chart" Target="../charts/chart38.xml"/><Relationship Id="rId3" Type="http://schemas.openxmlformats.org/officeDocument/2006/relationships/chart" Target="../charts/chart28.xml"/><Relationship Id="rId7" Type="http://schemas.openxmlformats.org/officeDocument/2006/relationships/chart" Target="../charts/chart32.xml"/><Relationship Id="rId12" Type="http://schemas.openxmlformats.org/officeDocument/2006/relationships/chart" Target="../charts/chart37.xml"/><Relationship Id="rId2" Type="http://schemas.openxmlformats.org/officeDocument/2006/relationships/notesSlide" Target="../notesSlides/notesSlide26.xml"/><Relationship Id="rId1" Type="http://schemas.openxmlformats.org/officeDocument/2006/relationships/slideLayout" Target="../slideLayouts/slideLayout29.xml"/><Relationship Id="rId6" Type="http://schemas.openxmlformats.org/officeDocument/2006/relationships/chart" Target="../charts/chart31.xml"/><Relationship Id="rId11" Type="http://schemas.openxmlformats.org/officeDocument/2006/relationships/chart" Target="../charts/chart36.xml"/><Relationship Id="rId5" Type="http://schemas.openxmlformats.org/officeDocument/2006/relationships/chart" Target="../charts/chart30.xml"/><Relationship Id="rId10" Type="http://schemas.openxmlformats.org/officeDocument/2006/relationships/chart" Target="../charts/chart35.xml"/><Relationship Id="rId4" Type="http://schemas.openxmlformats.org/officeDocument/2006/relationships/chart" Target="../charts/chart29.xml"/><Relationship Id="rId9" Type="http://schemas.openxmlformats.org/officeDocument/2006/relationships/chart" Target="../charts/chart34.xml"/><Relationship Id="rId14" Type="http://schemas.openxmlformats.org/officeDocument/2006/relationships/chart" Target="../charts/chart39.xml"/></Relationships>
</file>

<file path=ppt/slides/_rels/slide29.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9.svg"/></Relationships>
</file>

<file path=ppt/slides/_rels/slide30.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27.xml"/><Relationship Id="rId1" Type="http://schemas.openxmlformats.org/officeDocument/2006/relationships/slideLayout" Target="../slideLayouts/slideLayout30.xml"/><Relationship Id="rId4" Type="http://schemas.openxmlformats.org/officeDocument/2006/relationships/chart" Target="../charts/chart41.xml"/></Relationships>
</file>

<file path=ppt/slides/_rels/slide3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8.xml"/><Relationship Id="rId1" Type="http://schemas.openxmlformats.org/officeDocument/2006/relationships/slideLayout" Target="../slideLayouts/slideLayout31.xml"/><Relationship Id="rId4" Type="http://schemas.openxmlformats.org/officeDocument/2006/relationships/chart" Target="../charts/chart43.xml"/></Relationships>
</file>

<file path=ppt/slides/_rels/slide32.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8.xml"/><Relationship Id="rId5" Type="http://schemas.openxmlformats.org/officeDocument/2006/relationships/image" Target="../media/image43.svg"/><Relationship Id="rId4" Type="http://schemas.openxmlformats.org/officeDocument/2006/relationships/image" Target="../media/image42.png"/></Relationships>
</file>

<file path=ppt/slides/_rels/slide33.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9.xml"/><Relationship Id="rId1" Type="http://schemas.openxmlformats.org/officeDocument/2006/relationships/slideLayout" Target="../slideLayouts/slideLayout18.xml"/><Relationship Id="rId4" Type="http://schemas.openxmlformats.org/officeDocument/2006/relationships/chart" Target="../charts/chart45.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45.svg"/></Relationships>
</file>

<file path=ppt/slides/_rels/slide35.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31.xml"/><Relationship Id="rId1" Type="http://schemas.openxmlformats.org/officeDocument/2006/relationships/slideLayout" Target="../slideLayouts/slideLayout15.xml"/><Relationship Id="rId5" Type="http://schemas.openxmlformats.org/officeDocument/2006/relationships/chart" Target="../charts/chart48.xml"/><Relationship Id="rId4" Type="http://schemas.openxmlformats.org/officeDocument/2006/relationships/chart" Target="../charts/chart47.xml"/></Relationships>
</file>

<file path=ppt/slides/_rels/slide36.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32.xml"/><Relationship Id="rId1" Type="http://schemas.openxmlformats.org/officeDocument/2006/relationships/slideLayout" Target="../slideLayouts/slideLayout16.xml"/><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chart" Target="../charts/chart50.xml"/></Relationships>
</file>

<file path=ppt/slides/_rels/slide37.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33.xml"/><Relationship Id="rId1" Type="http://schemas.openxmlformats.org/officeDocument/2006/relationships/slideLayout" Target="../slideLayouts/slideLayout17.xml"/><Relationship Id="rId6" Type="http://schemas.openxmlformats.org/officeDocument/2006/relationships/image" Target="../media/image1.png"/><Relationship Id="rId5" Type="http://schemas.openxmlformats.org/officeDocument/2006/relationships/image" Target="../media/image48.svg"/><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4.xml"/><Relationship Id="rId1" Type="http://schemas.openxmlformats.org/officeDocument/2006/relationships/slideLayout" Target="../slideLayouts/slideLayout45.xml"/><Relationship Id="rId4" Type="http://schemas.openxmlformats.org/officeDocument/2006/relationships/image" Target="../media/image50.sv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sportengland-production-files.s3.eu-west-2.amazonaws.com/s3fs-public/2022-12/Active%20Lives%20Children%20and%20Young%20People%20Survey%20Academic%20Year%202021-22%20Report.pdf?VersionId=R5_hmJHw5M4yKFsewm2vGDMRGHWW7q3E"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instituteforgovernment.org.uk/charts/uk-government-coronavirus-lockdowns" TargetMode="External"/><Relationship Id="rId2" Type="http://schemas.openxmlformats.org/officeDocument/2006/relationships/image" Target="../media/image2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361F8D4-C3E3-851B-353B-9C3C57A842B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7118" y="-41309"/>
            <a:ext cx="8159282" cy="5794109"/>
          </a:xfrm>
          <a:prstGeom prst="rect">
            <a:avLst/>
          </a:prstGeom>
        </p:spPr>
      </p:pic>
      <p:sp>
        <p:nvSpPr>
          <p:cNvPr id="5" name="Rectangle 4">
            <a:extLst>
              <a:ext uri="{FF2B5EF4-FFF2-40B4-BE49-F238E27FC236}">
                <a16:creationId xmlns:a16="http://schemas.microsoft.com/office/drawing/2014/main" id="{E74C5E89-A84C-2892-8471-58A5A69A5678}"/>
              </a:ext>
            </a:extLst>
          </p:cNvPr>
          <p:cNvSpPr/>
          <p:nvPr/>
        </p:nvSpPr>
        <p:spPr>
          <a:xfrm>
            <a:off x="5440680" y="376072"/>
            <a:ext cx="6751320" cy="14227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Picture 5" descr="Logo&#10;&#10;Description automatically generated">
            <a:extLst>
              <a:ext uri="{FF2B5EF4-FFF2-40B4-BE49-F238E27FC236}">
                <a16:creationId xmlns:a16="http://schemas.microsoft.com/office/drawing/2014/main" id="{17ABAB99-7BFD-939B-071A-731E0B9FAB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167" y="5544327"/>
            <a:ext cx="1857243" cy="1313673"/>
          </a:xfrm>
          <a:prstGeom prst="rect">
            <a:avLst/>
          </a:prstGeom>
        </p:spPr>
      </p:pic>
      <p:sp>
        <p:nvSpPr>
          <p:cNvPr id="7" name="Rectangle 6">
            <a:extLst>
              <a:ext uri="{FF2B5EF4-FFF2-40B4-BE49-F238E27FC236}">
                <a16:creationId xmlns:a16="http://schemas.microsoft.com/office/drawing/2014/main" id="{B31156D6-83D0-FC49-6B3F-D0D8809B669C}"/>
              </a:ext>
            </a:extLst>
          </p:cNvPr>
          <p:cNvSpPr/>
          <p:nvPr/>
        </p:nvSpPr>
        <p:spPr>
          <a:xfrm>
            <a:off x="5570221" y="552954"/>
            <a:ext cx="6337226" cy="1258166"/>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ts val="4500"/>
              </a:lnSpc>
              <a:spcBef>
                <a:spcPts val="0"/>
              </a:spcBef>
              <a:spcAft>
                <a:spcPts val="0"/>
              </a:spcAft>
              <a:buClrTx/>
              <a:buSzTx/>
              <a:buFontTx/>
              <a:buNone/>
              <a:tabLst/>
              <a:defRPr/>
            </a:pPr>
            <a:r>
              <a:rPr kumimoji="0" lang="en-GB" sz="6000" b="1" i="0" u="none" strike="noStrike" kern="1200" cap="none" spc="0" normalizeH="0" baseline="0" noProof="0" dirty="0">
                <a:ln>
                  <a:noFill/>
                </a:ln>
                <a:solidFill>
                  <a:srgbClr val="FFFFFF"/>
                </a:solidFill>
                <a:effectLst/>
                <a:uLnTx/>
                <a:uFillTx/>
                <a:latin typeface="Angsana New" panose="02020603050405020304" pitchFamily="18" charset="-34"/>
                <a:ea typeface="+mn-ea"/>
                <a:cs typeface="Angsana New" panose="02020603050405020304" pitchFamily="18" charset="-34"/>
              </a:rPr>
              <a:t>Children &amp; Young People Physical Activity Behaviour</a:t>
            </a:r>
          </a:p>
        </p:txBody>
      </p:sp>
      <p:sp>
        <p:nvSpPr>
          <p:cNvPr id="8" name="TextBox 7">
            <a:extLst>
              <a:ext uri="{FF2B5EF4-FFF2-40B4-BE49-F238E27FC236}">
                <a16:creationId xmlns:a16="http://schemas.microsoft.com/office/drawing/2014/main" id="{BF570421-25A2-1723-20D2-C7118329BFAE}"/>
              </a:ext>
            </a:extLst>
          </p:cNvPr>
          <p:cNvSpPr txBox="1"/>
          <p:nvPr/>
        </p:nvSpPr>
        <p:spPr>
          <a:xfrm>
            <a:off x="7884735" y="2194595"/>
            <a:ext cx="3870252" cy="2100575"/>
          </a:xfrm>
          <a:prstGeom prst="rect">
            <a:avLst/>
          </a:prstGeom>
          <a:noFill/>
        </p:spPr>
        <p:txBody>
          <a:bodyPr wrap="square" rtlCol="0">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BD1622"/>
                </a:solidFill>
                <a:effectLst/>
                <a:uLnTx/>
                <a:uFillTx/>
                <a:latin typeface="Angsana New" panose="02020603050405020304" pitchFamily="18" charset="-34"/>
                <a:ea typeface="+mn-ea"/>
                <a:cs typeface="Angsana New" panose="02020603050405020304" pitchFamily="18" charset="-34"/>
              </a:rPr>
              <a:t>Active Lives </a:t>
            </a:r>
          </a:p>
          <a:p>
            <a:pPr marL="0" marR="0" lvl="0" indent="0" algn="r" defTabSz="457200" rtl="0" eaLnBrk="1" fontAlgn="auto" latinLnBrk="0" hangingPunct="1">
              <a:lnSpc>
                <a:spcPct val="7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BD1622"/>
                </a:solidFill>
                <a:effectLst/>
                <a:uLnTx/>
                <a:uFillTx/>
                <a:latin typeface="Angsana New" panose="02020603050405020304" pitchFamily="18" charset="-34"/>
                <a:ea typeface="+mn-ea"/>
                <a:cs typeface="Angsana New" panose="02020603050405020304" pitchFamily="18" charset="-34"/>
              </a:rPr>
              <a:t>Children’s Survey </a:t>
            </a:r>
          </a:p>
          <a:p>
            <a:pPr marL="0" marR="0" lvl="0" indent="0" algn="r" defTabSz="457200" rtl="0" eaLnBrk="1" fontAlgn="auto" latinLnBrk="0" hangingPunct="1">
              <a:lnSpc>
                <a:spcPct val="7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BD1622"/>
                </a:solidFill>
                <a:effectLst/>
                <a:uLnTx/>
                <a:uFillTx/>
                <a:latin typeface="Angsana New" panose="02020603050405020304" pitchFamily="18" charset="-34"/>
                <a:ea typeface="+mn-ea"/>
                <a:cs typeface="Angsana New" panose="02020603050405020304" pitchFamily="18" charset="-34"/>
              </a:rPr>
              <a:t>21-22</a:t>
            </a:r>
          </a:p>
        </p:txBody>
      </p:sp>
      <p:grpSp>
        <p:nvGrpSpPr>
          <p:cNvPr id="2" name="Group 1">
            <a:extLst>
              <a:ext uri="{FF2B5EF4-FFF2-40B4-BE49-F238E27FC236}">
                <a16:creationId xmlns:a16="http://schemas.microsoft.com/office/drawing/2014/main" id="{11AD3D60-D8D0-275E-0F7F-7CFEA0A63211}"/>
              </a:ext>
            </a:extLst>
          </p:cNvPr>
          <p:cNvGrpSpPr/>
          <p:nvPr/>
        </p:nvGrpSpPr>
        <p:grpSpPr>
          <a:xfrm>
            <a:off x="0" y="6594761"/>
            <a:ext cx="12192000" cy="263239"/>
            <a:chOff x="0" y="6594761"/>
            <a:chExt cx="12192000" cy="263239"/>
          </a:xfrm>
        </p:grpSpPr>
        <p:sp>
          <p:nvSpPr>
            <p:cNvPr id="11" name="Rectangle 10">
              <a:extLst>
                <a:ext uri="{FF2B5EF4-FFF2-40B4-BE49-F238E27FC236}">
                  <a16:creationId xmlns:a16="http://schemas.microsoft.com/office/drawing/2014/main" id="{6D1536D7-FB6B-8EC5-BB41-657CD0FBB3B6}"/>
                </a:ext>
              </a:extLst>
            </p:cNvPr>
            <p:cNvSpPr/>
            <p:nvPr/>
          </p:nvSpPr>
          <p:spPr>
            <a:xfrm>
              <a:off x="0" y="6681457"/>
              <a:ext cx="12192000" cy="17654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476260DD-4516-78AD-B7C1-63D4BAE771C9}"/>
                </a:ext>
              </a:extLst>
            </p:cNvPr>
            <p:cNvSpPr/>
            <p:nvPr/>
          </p:nvSpPr>
          <p:spPr>
            <a:xfrm>
              <a:off x="0" y="6594761"/>
              <a:ext cx="121920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pic>
        <p:nvPicPr>
          <p:cNvPr id="3" name="Picture 2" descr="A black background with white text&#10;&#10;Description automatically generated with low confidence">
            <a:extLst>
              <a:ext uri="{FF2B5EF4-FFF2-40B4-BE49-F238E27FC236}">
                <a16:creationId xmlns:a16="http://schemas.microsoft.com/office/drawing/2014/main" id="{A04C3D8B-E764-2BFE-A780-0C831F74E0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19723" y="5576494"/>
            <a:ext cx="2524715" cy="712099"/>
          </a:xfrm>
          <a:prstGeom prst="rect">
            <a:avLst/>
          </a:prstGeom>
        </p:spPr>
      </p:pic>
    </p:spTree>
    <p:extLst>
      <p:ext uri="{BB962C8B-B14F-4D97-AF65-F5344CB8AC3E}">
        <p14:creationId xmlns:p14="http://schemas.microsoft.com/office/powerpoint/2010/main" val="3976864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C1D99-8E48-4A9F-A5DF-A3CD4100D457}"/>
              </a:ext>
            </a:extLst>
          </p:cNvPr>
          <p:cNvSpPr>
            <a:spLocks noGrp="1"/>
          </p:cNvSpPr>
          <p:nvPr>
            <p:ph type="title" idx="4294967295"/>
          </p:nvPr>
        </p:nvSpPr>
        <p:spPr>
          <a:xfrm>
            <a:off x="412433" y="454660"/>
            <a:ext cx="5538787" cy="1325563"/>
          </a:xfrm>
          <a:prstGeom prst="rect">
            <a:avLst/>
          </a:prstGeom>
        </p:spPr>
        <p:txBody>
          <a:bodyPr>
            <a:normAutofit fontScale="90000"/>
          </a:bodyPr>
          <a:lstStyle/>
          <a:p>
            <a:pPr>
              <a:lnSpc>
                <a:spcPct val="70000"/>
              </a:lnSpc>
            </a:pPr>
            <a:r>
              <a:rPr lang="en-GB" sz="8000" b="0" dirty="0">
                <a:solidFill>
                  <a:schemeClr val="bg1"/>
                </a:solidFill>
              </a:rPr>
              <a:t>How to read </a:t>
            </a:r>
            <a:br>
              <a:rPr lang="en-GB" sz="8000" b="0" dirty="0">
                <a:solidFill>
                  <a:schemeClr val="bg1"/>
                </a:solidFill>
              </a:rPr>
            </a:br>
            <a:r>
              <a:rPr lang="en-GB" sz="8000" b="0" dirty="0">
                <a:solidFill>
                  <a:schemeClr val="bg1"/>
                </a:solidFill>
              </a:rPr>
              <a:t>the charts</a:t>
            </a:r>
          </a:p>
        </p:txBody>
      </p:sp>
      <p:pic>
        <p:nvPicPr>
          <p:cNvPr id="9" name="Graphic 8">
            <a:extLst>
              <a:ext uri="{FF2B5EF4-FFF2-40B4-BE49-F238E27FC236}">
                <a16:creationId xmlns:a16="http://schemas.microsoft.com/office/drawing/2014/main" id="{90FB7EC1-C3E0-D168-39FC-00007D206347}"/>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778973" y="3291840"/>
            <a:ext cx="5953013" cy="3348570"/>
          </a:xfrm>
          <a:prstGeom prst="rect">
            <a:avLst/>
          </a:prstGeom>
        </p:spPr>
      </p:pic>
    </p:spTree>
    <p:extLst>
      <p:ext uri="{BB962C8B-B14F-4D97-AF65-F5344CB8AC3E}">
        <p14:creationId xmlns:p14="http://schemas.microsoft.com/office/powerpoint/2010/main" val="1004778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96E0F6-C278-4C29-975F-D538E669B6C3}"/>
              </a:ext>
            </a:extLst>
          </p:cNvPr>
          <p:cNvSpPr>
            <a:spLocks noGrp="1"/>
          </p:cNvSpPr>
          <p:nvPr>
            <p:ph type="body" sz="quarter" idx="14"/>
          </p:nvPr>
        </p:nvSpPr>
        <p:spPr>
          <a:xfrm>
            <a:off x="252000" y="252000"/>
            <a:ext cx="9184608" cy="1392491"/>
          </a:xfrm>
        </p:spPr>
        <p:txBody>
          <a:bodyPr/>
          <a:lstStyle/>
          <a:p>
            <a:pPr marL="0" indent="0">
              <a:lnSpc>
                <a:spcPts val="4400"/>
              </a:lnSpc>
              <a:buNone/>
            </a:pPr>
            <a:r>
              <a:rPr lang="en-GB" dirty="0"/>
              <a:t>How to read the charts: Activity levels</a:t>
            </a:r>
          </a:p>
        </p:txBody>
      </p:sp>
      <p:sp>
        <p:nvSpPr>
          <p:cNvPr id="5" name="TextBox 1">
            <a:extLst>
              <a:ext uri="{FF2B5EF4-FFF2-40B4-BE49-F238E27FC236}">
                <a16:creationId xmlns:a16="http://schemas.microsoft.com/office/drawing/2014/main" id="{C40CEE9F-A8C4-4F8E-BA24-291BAC163E91}"/>
              </a:ext>
            </a:extLst>
          </p:cNvPr>
          <p:cNvSpPr txBox="1">
            <a:spLocks/>
          </p:cNvSpPr>
          <p:nvPr/>
        </p:nvSpPr>
        <p:spPr>
          <a:xfrm>
            <a:off x="7086600" y="1928015"/>
            <a:ext cx="4973638" cy="3599999"/>
          </a:xfrm>
          <a:prstGeom prst="rect">
            <a:avLst/>
          </a:prstGeom>
          <a:ln>
            <a:noFill/>
          </a:ln>
        </p:spPr>
        <p:txBody>
          <a:bodyPr wrap="square" rtlCol="0">
            <a:noAutofit/>
          </a:bodyPr>
          <a:lstStyle>
            <a:lvl1pPr marL="0" indent="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9pPr>
          </a:lstStyle>
          <a:p>
            <a:pPr defTabSz="457200">
              <a:lnSpc>
                <a:spcPct val="100000"/>
              </a:lnSpc>
              <a:spcBef>
                <a:spcPts val="0"/>
              </a:spcBef>
              <a:buNone/>
              <a:defRPr/>
            </a:pPr>
            <a:r>
              <a:rPr lang="en-GB" sz="2000" dirty="0">
                <a:solidFill>
                  <a:srgbClr val="06A77A"/>
                </a:solidFill>
              </a:rPr>
              <a:t>Everywhere </a:t>
            </a:r>
            <a:r>
              <a:rPr lang="en-GB" sz="1600" dirty="0"/>
              <a:t>(solid green line)</a:t>
            </a:r>
          </a:p>
          <a:p>
            <a:pPr defTabSz="457200">
              <a:lnSpc>
                <a:spcPct val="100000"/>
              </a:lnSpc>
              <a:spcBef>
                <a:spcPts val="0"/>
              </a:spcBef>
              <a:buNone/>
              <a:defRPr/>
            </a:pPr>
            <a:r>
              <a:rPr lang="en-GB" sz="1600" dirty="0">
                <a:solidFill>
                  <a:srgbClr val="484043"/>
                </a:solidFill>
              </a:rPr>
              <a:t>This refers to activities done in and out of school</a:t>
            </a:r>
            <a:endParaRPr lang="en-GB" sz="1600" dirty="0"/>
          </a:p>
          <a:p>
            <a:pPr defTabSz="457200">
              <a:lnSpc>
                <a:spcPct val="100000"/>
              </a:lnSpc>
              <a:spcBef>
                <a:spcPts val="0"/>
              </a:spcBef>
              <a:buNone/>
              <a:defRPr/>
            </a:pPr>
            <a:endParaRPr lang="en-GB" sz="2000" dirty="0">
              <a:solidFill>
                <a:srgbClr val="C00000"/>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2000" dirty="0">
                <a:solidFill>
                  <a:schemeClr val="accent6"/>
                </a:solidFill>
              </a:rPr>
              <a:t>Outside school </a:t>
            </a:r>
            <a:r>
              <a:rPr kumimoji="0" lang="en-GB" sz="1600" b="0" i="0" u="none" strike="noStrike" kern="1200" cap="none" spc="0" normalizeH="0" baseline="0" noProof="0" dirty="0">
                <a:ln>
                  <a:noFill/>
                </a:ln>
                <a:solidFill>
                  <a:srgbClr val="484043"/>
                </a:solidFill>
                <a:effectLst/>
                <a:uLnTx/>
                <a:uFillTx/>
                <a:latin typeface="Calibri" panose="020F0502020204030204"/>
                <a:ea typeface="+mn-ea"/>
                <a:cs typeface="+mn-cs"/>
              </a:rPr>
              <a:t>(dotted blue line)</a:t>
            </a:r>
          </a:p>
          <a:p>
            <a:pPr defTabSz="457200">
              <a:lnSpc>
                <a:spcPct val="100000"/>
              </a:lnSpc>
              <a:spcBef>
                <a:spcPts val="0"/>
              </a:spcBef>
              <a:buNone/>
              <a:defRPr/>
            </a:pPr>
            <a:r>
              <a:rPr kumimoji="0" lang="en-GB" sz="1600" b="0" i="0" u="none" strike="noStrike" kern="1200" cap="none" spc="0" normalizeH="0" baseline="0" noProof="0" dirty="0">
                <a:ln>
                  <a:noFill/>
                </a:ln>
                <a:solidFill>
                  <a:srgbClr val="484043"/>
                </a:solidFill>
                <a:effectLst/>
                <a:uLnTx/>
                <a:uFillTx/>
                <a:latin typeface="Calibri" panose="020F0502020204030204"/>
                <a:ea typeface="+mn-ea"/>
                <a:cs typeface="+mn-cs"/>
              </a:rPr>
              <a:t>Refers to activities done while at school, during normal school hours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2000" dirty="0">
              <a:solidFill>
                <a:schemeClr val="accent6"/>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2000" dirty="0">
                <a:solidFill>
                  <a:srgbClr val="7C4982"/>
                </a:solidFill>
              </a:rPr>
              <a:t>At school </a:t>
            </a:r>
            <a:r>
              <a:rPr kumimoji="0" lang="en-GB" sz="1600" b="0" i="0" u="none" strike="noStrike" kern="1200" cap="none" spc="0" normalizeH="0" baseline="0" noProof="0" dirty="0">
                <a:ln>
                  <a:noFill/>
                </a:ln>
                <a:solidFill>
                  <a:srgbClr val="484043"/>
                </a:solidFill>
                <a:effectLst/>
                <a:uLnTx/>
                <a:uFillTx/>
                <a:latin typeface="Calibri" panose="020F0502020204030204"/>
                <a:ea typeface="+mn-ea"/>
                <a:cs typeface="+mn-cs"/>
              </a:rPr>
              <a:t>(dotted lilac line)</a:t>
            </a:r>
          </a:p>
          <a:p>
            <a:pPr defTabSz="457200">
              <a:lnSpc>
                <a:spcPct val="100000"/>
              </a:lnSpc>
              <a:spcBef>
                <a:spcPts val="0"/>
              </a:spcBef>
              <a:buNone/>
              <a:defRPr/>
            </a:pPr>
            <a:r>
              <a:rPr lang="en-GB" sz="1600" dirty="0">
                <a:solidFill>
                  <a:srgbClr val="484043"/>
                </a:solidFill>
              </a:rPr>
              <a:t>Refers to activities done outside of school hours </a:t>
            </a:r>
          </a:p>
          <a:p>
            <a:pPr defTabSz="457200">
              <a:lnSpc>
                <a:spcPct val="100000"/>
              </a:lnSpc>
              <a:spcBef>
                <a:spcPts val="0"/>
              </a:spcBef>
              <a:buNone/>
              <a:defRPr/>
            </a:pPr>
            <a:endParaRPr lang="en-GB" sz="1600" i="1" dirty="0">
              <a:solidFill>
                <a:srgbClr val="484043"/>
              </a:solidFill>
              <a:latin typeface="Calibri" panose="020F0502020204030204" pitchFamily="34" charset="0"/>
              <a:ea typeface="Calibri" panose="020F0502020204030204" pitchFamily="34" charset="0"/>
              <a:cs typeface="Times New Roman" panose="02020603050405020304" pitchFamily="18" charset="0"/>
            </a:endParaRPr>
          </a:p>
          <a:p>
            <a:pPr defTabSz="457200">
              <a:lnSpc>
                <a:spcPct val="100000"/>
              </a:lnSpc>
              <a:spcBef>
                <a:spcPts val="0"/>
              </a:spcBef>
              <a:buNone/>
              <a:defRPr/>
            </a:pPr>
            <a:r>
              <a:rPr lang="en-GB" sz="1600" b="1" i="1" dirty="0">
                <a:latin typeface="Calibri" panose="020F0502020204030204" pitchFamily="34" charset="0"/>
                <a:ea typeface="Calibri" panose="020F0502020204030204" pitchFamily="34" charset="0"/>
                <a:cs typeface="Times New Roman" panose="02020603050405020304" pitchFamily="18" charset="0"/>
              </a:rPr>
              <a:t>Note</a:t>
            </a:r>
            <a:r>
              <a:rPr lang="en-GB" sz="1600" b="1" i="1" dirty="0">
                <a:solidFill>
                  <a:schemeClr val="tx2"/>
                </a:solidFill>
                <a:latin typeface="Calibri" panose="020F0502020204030204" pitchFamily="34" charset="0"/>
                <a:ea typeface="Calibri" panose="020F0502020204030204" pitchFamily="34" charset="0"/>
                <a:cs typeface="Times New Roman" panose="02020603050405020304" pitchFamily="18" charset="0"/>
              </a:rPr>
              <a:t>:</a:t>
            </a:r>
            <a:r>
              <a:rPr lang="en-GB" sz="1600" i="1" dirty="0">
                <a:solidFill>
                  <a:srgbClr val="484043"/>
                </a:solidFill>
                <a:latin typeface="Calibri" panose="020F0502020204030204" pitchFamily="34" charset="0"/>
                <a:ea typeface="Calibri" panose="020F0502020204030204" pitchFamily="34" charset="0"/>
                <a:cs typeface="Times New Roman" panose="02020603050405020304" pitchFamily="18" charset="0"/>
              </a:rPr>
              <a:t> </a:t>
            </a:r>
            <a:r>
              <a:rPr lang="en-GB" sz="1600" i="1" dirty="0">
                <a:solidFill>
                  <a:srgbClr val="484043"/>
                </a:solidFill>
              </a:rPr>
              <a:t>‘At school’ and ‘Outside school’ does not equal ‘Everywhere’ as some children will be active at both settings but will only count once in ‘Everywhere’.</a:t>
            </a:r>
            <a:endParaRPr lang="en-GB" sz="1600" b="1" i="1" dirty="0">
              <a:solidFill>
                <a:srgbClr val="484043"/>
              </a:solidFill>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0"/>
              </a:spcBef>
              <a:buNone/>
            </a:pPr>
            <a:endParaRPr lang="en-US" sz="1600" dirty="0">
              <a:solidFill>
                <a:srgbClr val="484043"/>
              </a:solidFill>
            </a:endParaRPr>
          </a:p>
        </p:txBody>
      </p:sp>
      <mc:AlternateContent xmlns:mc="http://schemas.openxmlformats.org/markup-compatibility/2006" xmlns:pslz="http://schemas.microsoft.com/office/powerpoint/2016/slidezoom">
        <mc:Choice Requires="pslz">
          <p:graphicFrame>
            <p:nvGraphicFramePr>
              <p:cNvPr id="9" name="Slide Zoom 8">
                <a:extLst>
                  <a:ext uri="{FF2B5EF4-FFF2-40B4-BE49-F238E27FC236}">
                    <a16:creationId xmlns:a16="http://schemas.microsoft.com/office/drawing/2014/main" id="{49F7996F-A40E-48C0-C7BE-40ED18818046}"/>
                  </a:ext>
                </a:extLst>
              </p:cNvPr>
              <p:cNvGraphicFramePr>
                <a:graphicFrameLocks/>
              </p:cNvGraphicFramePr>
              <p:nvPr>
                <p:extLst>
                  <p:ext uri="{D42A27DB-BD31-4B8C-83A1-F6EECF244321}">
                    <p14:modId xmlns:p14="http://schemas.microsoft.com/office/powerpoint/2010/main" val="3467683731"/>
                  </p:ext>
                </p:extLst>
              </p:nvPr>
            </p:nvGraphicFramePr>
            <p:xfrm>
              <a:off x="342248" y="2005911"/>
              <a:ext cx="6480000" cy="3599999"/>
            </p:xfrm>
            <a:graphic>
              <a:graphicData uri="http://schemas.microsoft.com/office/powerpoint/2016/slidezoom">
                <pslz:sldZm>
                  <pslz:sldZmObj sldId="1498" cId="3616316942">
                    <pslz:zmPr id="{651A9F79-665F-4048-8F83-73657C001435}" returnToParent="0" transitionDur="1000">
                      <p166:blipFill xmlns:p166="http://schemas.microsoft.com/office/powerpoint/2016/6/main">
                        <a:blip r:embed="rId3"/>
                        <a:stretch>
                          <a:fillRect/>
                        </a:stretch>
                      </p166:blipFill>
                      <p166:spPr xmlns:p166="http://schemas.microsoft.com/office/powerpoint/2016/6/main">
                        <a:xfrm>
                          <a:off x="0" y="0"/>
                          <a:ext cx="6480000" cy="3599999"/>
                        </a:xfrm>
                        <a:prstGeom prst="rect">
                          <a:avLst/>
                        </a:prstGeom>
                        <a:ln w="38100">
                          <a:solidFill>
                            <a:schemeClr val="tx1"/>
                          </a:solidFill>
                        </a:ln>
                      </p166:spPr>
                    </pslz:zmPr>
                  </pslz:sldZmObj>
                </pslz:sldZm>
              </a:graphicData>
            </a:graphic>
          </p:graphicFrame>
        </mc:Choice>
        <mc:Fallback xmlns="">
          <p:pic>
            <p:nvPicPr>
              <p:cNvPr id="9" name="Slide Zoom 8">
                <a:hlinkClick r:id="rId5" action="ppaction://hlinksldjump"/>
                <a:extLst>
                  <a:ext uri="{FF2B5EF4-FFF2-40B4-BE49-F238E27FC236}">
                    <a16:creationId xmlns:a16="http://schemas.microsoft.com/office/drawing/2014/main" id="{49F7996F-A40E-48C0-C7BE-40ED18818046}"/>
                  </a:ext>
                </a:extLst>
              </p:cNvPr>
              <p:cNvPicPr>
                <a:picLocks noGrp="1" noRot="1" noChangeAspect="1" noMove="1" noResize="1" noEditPoints="1" noAdjustHandles="1" noChangeArrowheads="1" noChangeShapeType="1"/>
              </p:cNvPicPr>
              <p:nvPr/>
            </p:nvPicPr>
            <p:blipFill>
              <a:blip r:embed="rId6"/>
              <a:stretch>
                <a:fillRect/>
              </a:stretch>
            </p:blipFill>
            <p:spPr>
              <a:xfrm>
                <a:off x="342248" y="2005911"/>
                <a:ext cx="6480000" cy="3599999"/>
              </a:xfrm>
              <a:prstGeom prst="rect">
                <a:avLst/>
              </a:prstGeom>
              <a:ln w="38100">
                <a:solidFill>
                  <a:schemeClr val="tx1"/>
                </a:solidFill>
              </a:ln>
            </p:spPr>
          </p:pic>
        </mc:Fallback>
      </mc:AlternateContent>
    </p:spTree>
    <p:extLst>
      <p:ext uri="{BB962C8B-B14F-4D97-AF65-F5344CB8AC3E}">
        <p14:creationId xmlns:p14="http://schemas.microsoft.com/office/powerpoint/2010/main" val="3534819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slz="http://schemas.microsoft.com/office/powerpoint/2016/slidezoom">
        <mc:Choice Requires="pslz">
          <p:graphicFrame>
            <p:nvGraphicFramePr>
              <p:cNvPr id="8" name="Slide Zoom 7">
                <a:extLst>
                  <a:ext uri="{FF2B5EF4-FFF2-40B4-BE49-F238E27FC236}">
                    <a16:creationId xmlns:a16="http://schemas.microsoft.com/office/drawing/2014/main" id="{110273DA-5202-0686-0468-82DF1713C08E}"/>
                  </a:ext>
                </a:extLst>
              </p:cNvPr>
              <p:cNvGraphicFramePr>
                <a:graphicFrameLocks noChangeAspect="1"/>
              </p:cNvGraphicFramePr>
              <p:nvPr>
                <p:extLst>
                  <p:ext uri="{D42A27DB-BD31-4B8C-83A1-F6EECF244321}">
                    <p14:modId xmlns:p14="http://schemas.microsoft.com/office/powerpoint/2010/main" val="4070073925"/>
                  </p:ext>
                </p:extLst>
              </p:nvPr>
            </p:nvGraphicFramePr>
            <p:xfrm>
              <a:off x="342245" y="2005909"/>
              <a:ext cx="6477193" cy="3643421"/>
            </p:xfrm>
            <a:graphic>
              <a:graphicData uri="http://schemas.microsoft.com/office/powerpoint/2016/slidezoom">
                <pslz:sldZm>
                  <pslz:sldZmObj sldId="1569" cId="3766858828">
                    <pslz:zmPr id="{DFD8B0F6-2EAB-4B4B-A892-A18E4D921F43}" returnToParent="0" transitionDur="1000">
                      <p166:blipFill xmlns:p166="http://schemas.microsoft.com/office/powerpoint/2016/6/main">
                        <a:blip r:embed="rId3"/>
                        <a:stretch>
                          <a:fillRect/>
                        </a:stretch>
                      </p166:blipFill>
                      <p166:spPr xmlns:p166="http://schemas.microsoft.com/office/powerpoint/2016/6/main">
                        <a:xfrm>
                          <a:off x="0" y="0"/>
                          <a:ext cx="6477193" cy="3643421"/>
                        </a:xfrm>
                        <a:prstGeom prst="rect">
                          <a:avLst/>
                        </a:prstGeom>
                        <a:ln w="28575">
                          <a:solidFill>
                            <a:schemeClr val="tx1"/>
                          </a:solidFill>
                        </a:ln>
                      </p166:spPr>
                    </pslz:zmPr>
                  </pslz:sldZmObj>
                </pslz:sldZm>
              </a:graphicData>
            </a:graphic>
          </p:graphicFrame>
        </mc:Choice>
        <mc:Fallback xmlns="">
          <p:pic>
            <p:nvPicPr>
              <p:cNvPr id="8" name="Slide Zoom 7">
                <a:hlinkClick r:id="rId4" action="ppaction://hlinksldjump"/>
                <a:extLst>
                  <a:ext uri="{FF2B5EF4-FFF2-40B4-BE49-F238E27FC236}">
                    <a16:creationId xmlns:a16="http://schemas.microsoft.com/office/drawing/2014/main" id="{110273DA-5202-0686-0468-82DF1713C08E}"/>
                  </a:ext>
                </a:extLst>
              </p:cNvPr>
              <p:cNvPicPr>
                <a:picLocks noGrp="1" noRot="1" noChangeAspect="1" noMove="1" noResize="1" noEditPoints="1" noAdjustHandles="1" noChangeArrowheads="1" noChangeShapeType="1"/>
              </p:cNvPicPr>
              <p:nvPr/>
            </p:nvPicPr>
            <p:blipFill>
              <a:blip r:embed="rId5"/>
              <a:stretch>
                <a:fillRect/>
              </a:stretch>
            </p:blipFill>
            <p:spPr>
              <a:xfrm>
                <a:off x="342245" y="2005909"/>
                <a:ext cx="6477193" cy="3643421"/>
              </a:xfrm>
              <a:prstGeom prst="rect">
                <a:avLst/>
              </a:prstGeom>
              <a:ln w="28575">
                <a:solidFill>
                  <a:schemeClr val="tx1"/>
                </a:solidFill>
              </a:ln>
            </p:spPr>
          </p:pic>
        </mc:Fallback>
      </mc:AlternateContent>
      <p:sp>
        <p:nvSpPr>
          <p:cNvPr id="2" name="Text Placeholder 1">
            <a:extLst>
              <a:ext uri="{FF2B5EF4-FFF2-40B4-BE49-F238E27FC236}">
                <a16:creationId xmlns:a16="http://schemas.microsoft.com/office/drawing/2014/main" id="{B496E0F6-C278-4C29-975F-D538E669B6C3}"/>
              </a:ext>
            </a:extLst>
          </p:cNvPr>
          <p:cNvSpPr>
            <a:spLocks noGrp="1"/>
          </p:cNvSpPr>
          <p:nvPr>
            <p:ph type="body" sz="quarter" idx="14"/>
          </p:nvPr>
        </p:nvSpPr>
        <p:spPr>
          <a:xfrm>
            <a:off x="252000" y="252000"/>
            <a:ext cx="6697440" cy="1392491"/>
          </a:xfrm>
        </p:spPr>
        <p:txBody>
          <a:bodyPr/>
          <a:lstStyle/>
          <a:p>
            <a:pPr marL="0" indent="0">
              <a:lnSpc>
                <a:spcPts val="4400"/>
              </a:lnSpc>
              <a:buNone/>
            </a:pPr>
            <a:r>
              <a:rPr lang="en-GB" dirty="0"/>
              <a:t>How to read the charts: Inequalities (second demographics)</a:t>
            </a:r>
          </a:p>
        </p:txBody>
      </p:sp>
      <p:sp>
        <p:nvSpPr>
          <p:cNvPr id="5" name="TextBox 1">
            <a:extLst>
              <a:ext uri="{FF2B5EF4-FFF2-40B4-BE49-F238E27FC236}">
                <a16:creationId xmlns:a16="http://schemas.microsoft.com/office/drawing/2014/main" id="{C40CEE9F-A8C4-4F8E-BA24-291BAC163E91}"/>
              </a:ext>
            </a:extLst>
          </p:cNvPr>
          <p:cNvSpPr txBox="1">
            <a:spLocks/>
          </p:cNvSpPr>
          <p:nvPr/>
        </p:nvSpPr>
        <p:spPr>
          <a:xfrm>
            <a:off x="7063740" y="1928016"/>
            <a:ext cx="4697730" cy="845820"/>
          </a:xfrm>
          <a:prstGeom prst="rect">
            <a:avLst/>
          </a:prstGeom>
          <a:ln>
            <a:noFill/>
          </a:ln>
        </p:spPr>
        <p:txBody>
          <a:bodyPr wrap="square" rtlCol="0">
            <a:noAutofit/>
          </a:bodyPr>
          <a:lstStyle>
            <a:lvl1pPr marL="0" indent="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9pPr>
          </a:lstStyle>
          <a:p>
            <a:pPr defTabSz="457200">
              <a:lnSpc>
                <a:spcPct val="100000"/>
              </a:lnSpc>
              <a:spcBef>
                <a:spcPts val="0"/>
              </a:spcBef>
              <a:buNone/>
              <a:defRPr/>
            </a:pPr>
            <a:r>
              <a:rPr lang="en-GB" sz="1600" dirty="0">
                <a:solidFill>
                  <a:srgbClr val="484043"/>
                </a:solidFill>
                <a:latin typeface="Calibri" panose="020F0502020204030204" pitchFamily="34" charset="0"/>
                <a:ea typeface="Calibri" panose="020F0502020204030204" pitchFamily="34" charset="0"/>
                <a:cs typeface="Times New Roman" panose="02020603050405020304" pitchFamily="18" charset="0"/>
              </a:rPr>
              <a:t>The </a:t>
            </a:r>
            <a:r>
              <a:rPr lang="en-GB" sz="1600" b="1"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green bubbles </a:t>
            </a:r>
            <a:r>
              <a:rPr lang="en-GB" sz="1600" dirty="0">
                <a:solidFill>
                  <a:srgbClr val="484043"/>
                </a:solidFill>
                <a:latin typeface="Calibri" panose="020F0502020204030204" pitchFamily="34" charset="0"/>
                <a:ea typeface="Calibri" panose="020F0502020204030204" pitchFamily="34" charset="0"/>
                <a:cs typeface="Times New Roman" panose="02020603050405020304" pitchFamily="18" charset="0"/>
              </a:rPr>
              <a:t>indicate active levels (everywhere) for demographic groups (in this example, gender) split by primary and secondary school age children</a:t>
            </a:r>
          </a:p>
          <a:p>
            <a:pPr defTabSz="457200">
              <a:lnSpc>
                <a:spcPct val="100000"/>
              </a:lnSpc>
              <a:spcBef>
                <a:spcPts val="0"/>
              </a:spcBef>
              <a:buNone/>
              <a:defRPr/>
            </a:pPr>
            <a:endParaRPr lang="en-GB" sz="1600" dirty="0">
              <a:solidFill>
                <a:srgbClr val="484043"/>
              </a:solidFill>
              <a:latin typeface="Calibri" panose="020F0502020204030204" pitchFamily="34" charset="0"/>
              <a:ea typeface="Calibri" panose="020F0502020204030204" pitchFamily="34" charset="0"/>
              <a:cs typeface="Times New Roman" panose="02020603050405020304" pitchFamily="18" charset="0"/>
            </a:endParaRPr>
          </a:p>
          <a:p>
            <a:pPr defTabSz="457200">
              <a:lnSpc>
                <a:spcPct val="100000"/>
              </a:lnSpc>
              <a:spcBef>
                <a:spcPts val="0"/>
              </a:spcBef>
              <a:buNone/>
              <a:defRPr/>
            </a:pPr>
            <a:endParaRPr lang="en-GB" sz="1600" dirty="0">
              <a:solidFill>
                <a:srgbClr val="484043"/>
              </a:solidFill>
              <a:latin typeface="Calibri" panose="020F0502020204030204" pitchFamily="34" charset="0"/>
              <a:ea typeface="Calibri" panose="020F0502020204030204" pitchFamily="34" charset="0"/>
              <a:cs typeface="Times New Roman" panose="02020603050405020304" pitchFamily="18" charset="0"/>
            </a:endParaRPr>
          </a:p>
          <a:p>
            <a:pPr defTabSz="457200">
              <a:lnSpc>
                <a:spcPct val="100000"/>
              </a:lnSpc>
              <a:spcBef>
                <a:spcPts val="0"/>
              </a:spcBef>
              <a:buNone/>
              <a:defRPr/>
            </a:pPr>
            <a:endParaRPr lang="en-GB" sz="1600" dirty="0">
              <a:solidFill>
                <a:srgbClr val="484043"/>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49BB88B8-B654-E58E-5ED7-592B4B9EED4B}"/>
              </a:ext>
            </a:extLst>
          </p:cNvPr>
          <p:cNvSpPr/>
          <p:nvPr/>
        </p:nvSpPr>
        <p:spPr>
          <a:xfrm>
            <a:off x="514350" y="2823210"/>
            <a:ext cx="5875020" cy="960120"/>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CB7F120D-4E39-F4B9-2CE6-DAB34F495847}"/>
              </a:ext>
            </a:extLst>
          </p:cNvPr>
          <p:cNvSpPr/>
          <p:nvPr/>
        </p:nvSpPr>
        <p:spPr>
          <a:xfrm>
            <a:off x="2994660" y="2731770"/>
            <a:ext cx="1520190" cy="2183130"/>
          </a:xfrm>
          <a:prstGeom prst="rect">
            <a:avLst/>
          </a:prstGeom>
          <a:noFill/>
          <a:ln w="28575">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
            <a:extLst>
              <a:ext uri="{FF2B5EF4-FFF2-40B4-BE49-F238E27FC236}">
                <a16:creationId xmlns:a16="http://schemas.microsoft.com/office/drawing/2014/main" id="{A748300A-1C8A-04B7-5E5F-F00EF2AFDE02}"/>
              </a:ext>
            </a:extLst>
          </p:cNvPr>
          <p:cNvSpPr txBox="1">
            <a:spLocks/>
          </p:cNvSpPr>
          <p:nvPr/>
        </p:nvSpPr>
        <p:spPr>
          <a:xfrm>
            <a:off x="7063740" y="2982013"/>
            <a:ext cx="4389120" cy="845820"/>
          </a:xfrm>
          <a:prstGeom prst="rect">
            <a:avLst/>
          </a:prstGeom>
          <a:ln w="28575">
            <a:solidFill>
              <a:schemeClr val="accent3"/>
            </a:solidFill>
          </a:ln>
        </p:spPr>
        <p:txBody>
          <a:bodyPr wrap="square" rtlCol="0">
            <a:noAutofit/>
          </a:bodyPr>
          <a:lstStyle>
            <a:lvl1pPr marL="0" indent="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9pPr>
          </a:lstStyle>
          <a:p>
            <a:pPr defTabSz="457200">
              <a:lnSpc>
                <a:spcPct val="100000"/>
              </a:lnSpc>
              <a:spcBef>
                <a:spcPts val="0"/>
              </a:spcBef>
              <a:buNone/>
              <a:defRPr/>
            </a:pPr>
            <a:r>
              <a:rPr lang="en-GB" sz="1600" dirty="0">
                <a:solidFill>
                  <a:srgbClr val="484043"/>
                </a:solidFill>
                <a:latin typeface="Calibri" panose="020F0502020204030204" pitchFamily="34" charset="0"/>
                <a:ea typeface="Calibri" panose="020F0502020204030204" pitchFamily="34" charset="0"/>
                <a:cs typeface="Times New Roman" panose="02020603050405020304" pitchFamily="18" charset="0"/>
              </a:rPr>
              <a:t>The distance between the dots on each chart indicates the inequality (</a:t>
            </a:r>
            <a:r>
              <a:rPr lang="en-GB" sz="1600" dirty="0" err="1">
                <a:solidFill>
                  <a:srgbClr val="484043"/>
                </a:solidFill>
                <a:latin typeface="Calibri" panose="020F0502020204030204" pitchFamily="34" charset="0"/>
                <a:ea typeface="Calibri" panose="020F0502020204030204" pitchFamily="34" charset="0"/>
                <a:cs typeface="Times New Roman" panose="02020603050405020304" pitchFamily="18" charset="0"/>
              </a:rPr>
              <a:t>eg</a:t>
            </a:r>
            <a:r>
              <a:rPr lang="en-GB" sz="1600" dirty="0">
                <a:solidFill>
                  <a:srgbClr val="484043"/>
                </a:solidFill>
                <a:latin typeface="Calibri" panose="020F0502020204030204" pitchFamily="34" charset="0"/>
                <a:ea typeface="Calibri" panose="020F0502020204030204" pitchFamily="34" charset="0"/>
                <a:cs typeface="Times New Roman" panose="02020603050405020304" pitchFamily="18" charset="0"/>
              </a:rPr>
              <a:t> girl 40%, boy 46% = a gender inequality gap of 6pp)</a:t>
            </a:r>
          </a:p>
          <a:p>
            <a:pPr defTabSz="457200">
              <a:lnSpc>
                <a:spcPct val="100000"/>
              </a:lnSpc>
              <a:spcBef>
                <a:spcPts val="0"/>
              </a:spcBef>
              <a:buNone/>
              <a:defRPr/>
            </a:pPr>
            <a:endParaRPr lang="en-GB" sz="1600" dirty="0">
              <a:solidFill>
                <a:srgbClr val="484043"/>
              </a:solidFill>
              <a:latin typeface="Calibri" panose="020F0502020204030204" pitchFamily="34" charset="0"/>
              <a:ea typeface="Calibri" panose="020F0502020204030204" pitchFamily="34" charset="0"/>
              <a:cs typeface="Times New Roman" panose="02020603050405020304" pitchFamily="18" charset="0"/>
            </a:endParaRPr>
          </a:p>
          <a:p>
            <a:pPr defTabSz="457200">
              <a:lnSpc>
                <a:spcPct val="100000"/>
              </a:lnSpc>
              <a:spcBef>
                <a:spcPts val="0"/>
              </a:spcBef>
              <a:buNone/>
              <a:defRPr/>
            </a:pPr>
            <a:endParaRPr lang="en-GB" sz="1600" dirty="0">
              <a:solidFill>
                <a:srgbClr val="484043"/>
              </a:solidFill>
              <a:latin typeface="Calibri" panose="020F0502020204030204" pitchFamily="34" charset="0"/>
              <a:ea typeface="Calibri" panose="020F0502020204030204" pitchFamily="34" charset="0"/>
              <a:cs typeface="Times New Roman" panose="02020603050405020304" pitchFamily="18" charset="0"/>
            </a:endParaRPr>
          </a:p>
          <a:p>
            <a:pPr defTabSz="457200">
              <a:lnSpc>
                <a:spcPct val="100000"/>
              </a:lnSpc>
              <a:spcBef>
                <a:spcPts val="0"/>
              </a:spcBef>
              <a:buNone/>
              <a:defRPr/>
            </a:pPr>
            <a:endParaRPr lang="en-GB" sz="1600" dirty="0">
              <a:solidFill>
                <a:srgbClr val="484043"/>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
            <a:extLst>
              <a:ext uri="{FF2B5EF4-FFF2-40B4-BE49-F238E27FC236}">
                <a16:creationId xmlns:a16="http://schemas.microsoft.com/office/drawing/2014/main" id="{BD2DF714-3ECB-887E-A31F-CB4A77C8550F}"/>
              </a:ext>
            </a:extLst>
          </p:cNvPr>
          <p:cNvSpPr txBox="1">
            <a:spLocks/>
          </p:cNvSpPr>
          <p:nvPr/>
        </p:nvSpPr>
        <p:spPr>
          <a:xfrm>
            <a:off x="7063740" y="4036010"/>
            <a:ext cx="4389120" cy="860905"/>
          </a:xfrm>
          <a:prstGeom prst="rect">
            <a:avLst/>
          </a:prstGeom>
          <a:ln w="28575">
            <a:solidFill>
              <a:schemeClr val="accent3"/>
            </a:solidFill>
            <a:prstDash val="sysDash"/>
          </a:ln>
        </p:spPr>
        <p:txBody>
          <a:bodyPr wrap="square" rtlCol="0">
            <a:noAutofit/>
          </a:bodyPr>
          <a:lstStyle>
            <a:lvl1pPr marL="0" indent="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9pPr>
          </a:lstStyle>
          <a:p>
            <a:pPr defTabSz="457200">
              <a:lnSpc>
                <a:spcPct val="100000"/>
              </a:lnSpc>
              <a:spcBef>
                <a:spcPts val="0"/>
              </a:spcBef>
              <a:buNone/>
              <a:defRPr/>
            </a:pPr>
            <a:r>
              <a:rPr lang="en-GB" sz="1600" dirty="0">
                <a:solidFill>
                  <a:srgbClr val="484043"/>
                </a:solidFill>
                <a:latin typeface="Calibri" panose="020F0502020204030204" pitchFamily="34" charset="0"/>
                <a:ea typeface="Calibri" panose="020F0502020204030204" pitchFamily="34" charset="0"/>
                <a:cs typeface="Times New Roman" panose="02020603050405020304" pitchFamily="18" charset="0"/>
              </a:rPr>
              <a:t>The distance between the relative dots on corresponding charts indicates the inequality between primary and secondary age girls and boys</a:t>
            </a:r>
          </a:p>
          <a:p>
            <a:pPr defTabSz="457200">
              <a:lnSpc>
                <a:spcPct val="100000"/>
              </a:lnSpc>
              <a:spcBef>
                <a:spcPts val="0"/>
              </a:spcBef>
              <a:buNone/>
              <a:defRPr/>
            </a:pPr>
            <a:endParaRPr lang="en-GB" sz="1600" dirty="0">
              <a:solidFill>
                <a:srgbClr val="484043"/>
              </a:solidFill>
              <a:latin typeface="Calibri" panose="020F0502020204030204" pitchFamily="34" charset="0"/>
              <a:ea typeface="Calibri" panose="020F0502020204030204" pitchFamily="34" charset="0"/>
              <a:cs typeface="Times New Roman" panose="02020603050405020304" pitchFamily="18" charset="0"/>
            </a:endParaRPr>
          </a:p>
          <a:p>
            <a:pPr defTabSz="457200">
              <a:lnSpc>
                <a:spcPct val="100000"/>
              </a:lnSpc>
              <a:spcBef>
                <a:spcPts val="0"/>
              </a:spcBef>
              <a:buNone/>
              <a:defRPr/>
            </a:pPr>
            <a:endParaRPr lang="en-GB" sz="1600" dirty="0">
              <a:solidFill>
                <a:srgbClr val="484043"/>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Box 1">
            <a:extLst>
              <a:ext uri="{FF2B5EF4-FFF2-40B4-BE49-F238E27FC236}">
                <a16:creationId xmlns:a16="http://schemas.microsoft.com/office/drawing/2014/main" id="{3CA681EC-00CD-1021-3ACF-F8182505D8C1}"/>
              </a:ext>
            </a:extLst>
          </p:cNvPr>
          <p:cNvSpPr txBox="1">
            <a:spLocks/>
          </p:cNvSpPr>
          <p:nvPr/>
        </p:nvSpPr>
        <p:spPr>
          <a:xfrm>
            <a:off x="7063740" y="5105091"/>
            <a:ext cx="4389121" cy="544240"/>
          </a:xfrm>
          <a:prstGeom prst="rect">
            <a:avLst/>
          </a:prstGeom>
          <a:ln>
            <a:noFill/>
          </a:ln>
        </p:spPr>
        <p:txBody>
          <a:bodyPr wrap="square" rtlCol="0">
            <a:noAutofit/>
          </a:bodyPr>
          <a:lstStyle>
            <a:lvl1pPr marL="0" indent="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9pPr>
          </a:lstStyle>
          <a:p>
            <a:pPr defTabSz="457200">
              <a:lnSpc>
                <a:spcPct val="100000"/>
              </a:lnSpc>
              <a:spcBef>
                <a:spcPts val="0"/>
              </a:spcBef>
              <a:buNone/>
              <a:defRPr/>
            </a:pPr>
            <a:r>
              <a:rPr lang="en-GB" sz="1600" b="1" i="1" dirty="0">
                <a:solidFill>
                  <a:srgbClr val="484043"/>
                </a:solidFill>
                <a:latin typeface="Calibri" panose="020F0502020204030204" pitchFamily="34" charset="0"/>
                <a:ea typeface="Calibri" panose="020F0502020204030204" pitchFamily="34" charset="0"/>
                <a:cs typeface="Times New Roman" panose="02020603050405020304" pitchFamily="18" charset="0"/>
              </a:rPr>
              <a:t>Note:  </a:t>
            </a:r>
            <a:r>
              <a:rPr lang="en-GB" sz="1600" i="1" dirty="0">
                <a:solidFill>
                  <a:srgbClr val="484043"/>
                </a:solidFill>
                <a:latin typeface="Calibri" panose="020F0502020204030204" pitchFamily="34" charset="0"/>
                <a:ea typeface="Calibri" panose="020F0502020204030204" pitchFamily="34" charset="0"/>
                <a:cs typeface="Times New Roman" panose="02020603050405020304" pitchFamily="18" charset="0"/>
              </a:rPr>
              <a:t>Higher levels of activity are better than lower levels of activity</a:t>
            </a:r>
          </a:p>
        </p:txBody>
      </p:sp>
    </p:spTree>
    <p:extLst>
      <p:ext uri="{BB962C8B-B14F-4D97-AF65-F5344CB8AC3E}">
        <p14:creationId xmlns:p14="http://schemas.microsoft.com/office/powerpoint/2010/main" val="1922250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B96240E-9222-450E-85BA-F749D6338B92}"/>
              </a:ext>
            </a:extLst>
          </p:cNvPr>
          <p:cNvSpPr>
            <a:spLocks noGrp="1"/>
          </p:cNvSpPr>
          <p:nvPr>
            <p:ph type="body" sz="quarter" idx="14"/>
          </p:nvPr>
        </p:nvSpPr>
        <p:spPr>
          <a:xfrm>
            <a:off x="131762" y="125994"/>
            <a:ext cx="11928476" cy="725488"/>
          </a:xfrm>
        </p:spPr>
        <p:txBody>
          <a:bodyPr/>
          <a:lstStyle/>
          <a:p>
            <a:r>
              <a:rPr lang="en-GB" dirty="0"/>
              <a:t>Sample sizes by survey year and demographic group</a:t>
            </a:r>
          </a:p>
        </p:txBody>
      </p:sp>
      <p:graphicFrame>
        <p:nvGraphicFramePr>
          <p:cNvPr id="5" name="Table 4">
            <a:extLst>
              <a:ext uri="{FF2B5EF4-FFF2-40B4-BE49-F238E27FC236}">
                <a16:creationId xmlns:a16="http://schemas.microsoft.com/office/drawing/2014/main" id="{EE94063C-474B-A21E-5E29-A343252764A8}"/>
              </a:ext>
            </a:extLst>
          </p:cNvPr>
          <p:cNvGraphicFramePr>
            <a:graphicFrameLocks noGrp="1"/>
          </p:cNvGraphicFramePr>
          <p:nvPr/>
        </p:nvGraphicFramePr>
        <p:xfrm>
          <a:off x="705292" y="971507"/>
          <a:ext cx="10515601" cy="4762500"/>
        </p:xfrm>
        <a:graphic>
          <a:graphicData uri="http://schemas.openxmlformats.org/drawingml/2006/table">
            <a:tbl>
              <a:tblPr/>
              <a:tblGrid>
                <a:gridCol w="2117371">
                  <a:extLst>
                    <a:ext uri="{9D8B030D-6E8A-4147-A177-3AD203B41FA5}">
                      <a16:colId xmlns:a16="http://schemas.microsoft.com/office/drawing/2014/main" val="1575085958"/>
                    </a:ext>
                  </a:extLst>
                </a:gridCol>
                <a:gridCol w="1679646">
                  <a:extLst>
                    <a:ext uri="{9D8B030D-6E8A-4147-A177-3AD203B41FA5}">
                      <a16:colId xmlns:a16="http://schemas.microsoft.com/office/drawing/2014/main" val="2992295799"/>
                    </a:ext>
                  </a:extLst>
                </a:gridCol>
                <a:gridCol w="1679646">
                  <a:extLst>
                    <a:ext uri="{9D8B030D-6E8A-4147-A177-3AD203B41FA5}">
                      <a16:colId xmlns:a16="http://schemas.microsoft.com/office/drawing/2014/main" val="2913878864"/>
                    </a:ext>
                  </a:extLst>
                </a:gridCol>
                <a:gridCol w="1679646">
                  <a:extLst>
                    <a:ext uri="{9D8B030D-6E8A-4147-A177-3AD203B41FA5}">
                      <a16:colId xmlns:a16="http://schemas.microsoft.com/office/drawing/2014/main" val="1836976946"/>
                    </a:ext>
                  </a:extLst>
                </a:gridCol>
                <a:gridCol w="1679646">
                  <a:extLst>
                    <a:ext uri="{9D8B030D-6E8A-4147-A177-3AD203B41FA5}">
                      <a16:colId xmlns:a16="http://schemas.microsoft.com/office/drawing/2014/main" val="223077803"/>
                    </a:ext>
                  </a:extLst>
                </a:gridCol>
                <a:gridCol w="1679646">
                  <a:extLst>
                    <a:ext uri="{9D8B030D-6E8A-4147-A177-3AD203B41FA5}">
                      <a16:colId xmlns:a16="http://schemas.microsoft.com/office/drawing/2014/main" val="1594616818"/>
                    </a:ext>
                  </a:extLst>
                </a:gridCol>
              </a:tblGrid>
              <a:tr h="236325">
                <a:tc>
                  <a:txBody>
                    <a:bodyPr/>
                    <a:lstStyle/>
                    <a:p>
                      <a:pPr algn="ctr" rtl="0" fontAlgn="ctr"/>
                      <a:r>
                        <a:rPr lang="en-GB" sz="1500" b="0" i="0" u="none" strike="noStrike">
                          <a:solidFill>
                            <a:srgbClr val="484043"/>
                          </a:solidFill>
                          <a:effectLst/>
                          <a:latin typeface="Arial" panose="020B0604020202020204" pitchFamily="34" charset="0"/>
                        </a:rPr>
                        <a:t> </a:t>
                      </a:r>
                    </a:p>
                  </a:txBody>
                  <a:tcPr marL="9525" marR="9525" marT="9525" marB="0" anchor="ctr">
                    <a:lnL>
                      <a:noFill/>
                    </a:lnL>
                    <a:lnR>
                      <a:noFill/>
                    </a:lnR>
                    <a:lnT>
                      <a:noFill/>
                    </a:lnT>
                    <a:lnB w="19050" cap="flat" cmpd="sng" algn="ctr">
                      <a:solidFill>
                        <a:srgbClr val="BD1622"/>
                      </a:solidFill>
                      <a:prstDash val="solid"/>
                      <a:round/>
                      <a:headEnd type="none" w="med" len="med"/>
                      <a:tailEnd type="none" w="med" len="med"/>
                    </a:lnB>
                  </a:tcPr>
                </a:tc>
                <a:tc>
                  <a:txBody>
                    <a:bodyPr/>
                    <a:lstStyle/>
                    <a:p>
                      <a:pPr algn="ctr" rtl="0" fontAlgn="ctr"/>
                      <a:r>
                        <a:rPr lang="en-GB" sz="1500" b="1" i="0" u="none" strike="noStrike">
                          <a:solidFill>
                            <a:srgbClr val="484043"/>
                          </a:solidFill>
                          <a:effectLst/>
                          <a:latin typeface="Calibri" panose="020F0502020204030204" pitchFamily="34" charset="0"/>
                        </a:rPr>
                        <a:t>17-18</a:t>
                      </a:r>
                    </a:p>
                  </a:txBody>
                  <a:tcPr marL="9525" marR="9525" marT="9525" marB="0" anchor="ctr">
                    <a:lnL>
                      <a:noFill/>
                    </a:lnL>
                    <a:lnR>
                      <a:noFill/>
                    </a:lnR>
                    <a:lnT>
                      <a:noFill/>
                    </a:lnT>
                    <a:lnB w="19050" cap="flat" cmpd="sng" algn="ctr">
                      <a:solidFill>
                        <a:srgbClr val="BD1622"/>
                      </a:solidFill>
                      <a:prstDash val="solid"/>
                      <a:round/>
                      <a:headEnd type="none" w="med" len="med"/>
                      <a:tailEnd type="none" w="med" len="med"/>
                    </a:lnB>
                    <a:solidFill>
                      <a:srgbClr val="CDCDCD"/>
                    </a:solidFill>
                  </a:tcPr>
                </a:tc>
                <a:tc>
                  <a:txBody>
                    <a:bodyPr/>
                    <a:lstStyle/>
                    <a:p>
                      <a:pPr algn="ctr" rtl="0" fontAlgn="ctr"/>
                      <a:r>
                        <a:rPr lang="en-GB" sz="1500" b="1" i="0" u="none" strike="noStrike">
                          <a:solidFill>
                            <a:srgbClr val="484043"/>
                          </a:solidFill>
                          <a:effectLst/>
                          <a:latin typeface="Calibri" panose="020F0502020204030204" pitchFamily="34" charset="0"/>
                        </a:rPr>
                        <a:t>18-19</a:t>
                      </a:r>
                    </a:p>
                  </a:txBody>
                  <a:tcPr marL="9525" marR="9525" marT="9525" marB="0" anchor="ctr">
                    <a:lnL>
                      <a:noFill/>
                    </a:lnL>
                    <a:lnR>
                      <a:noFill/>
                    </a:lnR>
                    <a:lnT>
                      <a:noFill/>
                    </a:lnT>
                    <a:lnB w="19050" cap="flat" cmpd="sng" algn="ctr">
                      <a:solidFill>
                        <a:srgbClr val="BD1622"/>
                      </a:solidFill>
                      <a:prstDash val="solid"/>
                      <a:round/>
                      <a:headEnd type="none" w="med" len="med"/>
                      <a:tailEnd type="none" w="med" len="med"/>
                    </a:lnB>
                    <a:solidFill>
                      <a:srgbClr val="CDCDCD"/>
                    </a:solidFill>
                  </a:tcPr>
                </a:tc>
                <a:tc>
                  <a:txBody>
                    <a:bodyPr/>
                    <a:lstStyle/>
                    <a:p>
                      <a:pPr algn="ctr" rtl="0" fontAlgn="ctr"/>
                      <a:r>
                        <a:rPr lang="en-GB" sz="1500" b="1" i="0" u="none" strike="noStrike">
                          <a:solidFill>
                            <a:srgbClr val="484043"/>
                          </a:solidFill>
                          <a:effectLst/>
                          <a:latin typeface="Calibri" panose="020F0502020204030204" pitchFamily="34" charset="0"/>
                        </a:rPr>
                        <a:t>19-20</a:t>
                      </a:r>
                    </a:p>
                  </a:txBody>
                  <a:tcPr marL="9525" marR="9525" marT="9525" marB="0" anchor="ctr">
                    <a:lnL>
                      <a:noFill/>
                    </a:lnL>
                    <a:lnR>
                      <a:noFill/>
                    </a:lnR>
                    <a:lnT>
                      <a:noFill/>
                    </a:lnT>
                    <a:lnB w="19050" cap="flat" cmpd="sng" algn="ctr">
                      <a:solidFill>
                        <a:srgbClr val="BD1622"/>
                      </a:solidFill>
                      <a:prstDash val="solid"/>
                      <a:round/>
                      <a:headEnd type="none" w="med" len="med"/>
                      <a:tailEnd type="none" w="med" len="med"/>
                    </a:lnB>
                    <a:solidFill>
                      <a:srgbClr val="CDCDCD"/>
                    </a:solidFill>
                  </a:tcPr>
                </a:tc>
                <a:tc>
                  <a:txBody>
                    <a:bodyPr/>
                    <a:lstStyle/>
                    <a:p>
                      <a:pPr algn="ctr" rtl="0" fontAlgn="ctr"/>
                      <a:r>
                        <a:rPr lang="en-GB" sz="1500" b="1" i="0" u="none" strike="noStrike">
                          <a:solidFill>
                            <a:srgbClr val="484043"/>
                          </a:solidFill>
                          <a:effectLst/>
                          <a:latin typeface="Calibri" panose="020F0502020204030204" pitchFamily="34" charset="0"/>
                        </a:rPr>
                        <a:t>20-21</a:t>
                      </a:r>
                    </a:p>
                  </a:txBody>
                  <a:tcPr marL="9525" marR="9525" marT="9525" marB="0" anchor="ctr">
                    <a:lnL>
                      <a:noFill/>
                    </a:lnL>
                    <a:lnR>
                      <a:noFill/>
                    </a:lnR>
                    <a:lnT>
                      <a:noFill/>
                    </a:lnT>
                    <a:lnB w="19050" cap="flat" cmpd="sng" algn="ctr">
                      <a:solidFill>
                        <a:srgbClr val="BD1622"/>
                      </a:solidFill>
                      <a:prstDash val="solid"/>
                      <a:round/>
                      <a:headEnd type="none" w="med" len="med"/>
                      <a:tailEnd type="none" w="med" len="med"/>
                    </a:lnB>
                    <a:solidFill>
                      <a:srgbClr val="CDCDCD"/>
                    </a:solidFill>
                  </a:tcPr>
                </a:tc>
                <a:tc>
                  <a:txBody>
                    <a:bodyPr/>
                    <a:lstStyle/>
                    <a:p>
                      <a:pPr algn="ctr" rtl="0" fontAlgn="ctr"/>
                      <a:r>
                        <a:rPr lang="en-GB" sz="1500" b="1" i="0" u="none" strike="noStrike">
                          <a:solidFill>
                            <a:srgbClr val="484043"/>
                          </a:solidFill>
                          <a:effectLst/>
                          <a:latin typeface="Calibri" panose="020F0502020204030204" pitchFamily="34" charset="0"/>
                        </a:rPr>
                        <a:t>21-22</a:t>
                      </a:r>
                    </a:p>
                  </a:txBody>
                  <a:tcPr marL="9525" marR="9525" marT="9525" marB="0" anchor="ctr">
                    <a:lnL>
                      <a:noFill/>
                    </a:lnL>
                    <a:lnR>
                      <a:noFill/>
                    </a:lnR>
                    <a:lnT>
                      <a:noFill/>
                    </a:lnT>
                    <a:lnB w="19050" cap="flat" cmpd="sng" algn="ctr">
                      <a:solidFill>
                        <a:srgbClr val="BD1622"/>
                      </a:solidFill>
                      <a:prstDash val="solid"/>
                      <a:round/>
                      <a:headEnd type="none" w="med" len="med"/>
                      <a:tailEnd type="none" w="med" len="med"/>
                    </a:lnB>
                    <a:solidFill>
                      <a:srgbClr val="CDCDCD"/>
                    </a:solidFill>
                  </a:tcPr>
                </a:tc>
                <a:extLst>
                  <a:ext uri="{0D108BD9-81ED-4DB2-BD59-A6C34878D82A}">
                    <a16:rowId xmlns:a16="http://schemas.microsoft.com/office/drawing/2014/main" val="2036148876"/>
                  </a:ext>
                </a:extLst>
              </a:tr>
              <a:tr h="236325">
                <a:tc>
                  <a:txBody>
                    <a:bodyPr/>
                    <a:lstStyle/>
                    <a:p>
                      <a:pPr algn="l" rtl="0" fontAlgn="ctr"/>
                      <a:r>
                        <a:rPr lang="en-GB" sz="1500" b="1" i="0" u="none" strike="noStrike">
                          <a:solidFill>
                            <a:srgbClr val="484043"/>
                          </a:solidFill>
                          <a:effectLst/>
                          <a:latin typeface="Calibri" panose="020F0502020204030204" pitchFamily="34" charset="0"/>
                        </a:rPr>
                        <a:t>Total responses</a:t>
                      </a:r>
                    </a:p>
                  </a:txBody>
                  <a:tcPr marL="57150" marR="9525" marT="9525" marB="0" anchor="ctr">
                    <a:lnL>
                      <a:noFill/>
                    </a:lnL>
                    <a:lnR w="6350" cap="flat" cmpd="sng" algn="ctr">
                      <a:solidFill>
                        <a:srgbClr val="BD1622"/>
                      </a:solidFill>
                      <a:prstDash val="solid"/>
                      <a:round/>
                      <a:headEnd type="none" w="med" len="med"/>
                      <a:tailEnd type="none" w="med" len="med"/>
                    </a:lnR>
                    <a:lnT w="19050" cap="flat" cmpd="sng" algn="ctr">
                      <a:solidFill>
                        <a:srgbClr val="BD1622"/>
                      </a:solidFill>
                      <a:prstDash val="solid"/>
                      <a:round/>
                      <a:headEnd type="none" w="med" len="med"/>
                      <a:tailEnd type="none" w="med" len="med"/>
                    </a:lnT>
                    <a:lnB w="19050" cap="flat" cmpd="sng" algn="ctr">
                      <a:solidFill>
                        <a:srgbClr val="BD1622"/>
                      </a:solidFill>
                      <a:prstDash val="solid"/>
                      <a:round/>
                      <a:headEnd type="none" w="med" len="med"/>
                      <a:tailEnd type="none" w="med" len="med"/>
                    </a:lnB>
                    <a:solidFill>
                      <a:srgbClr val="F2F2F2"/>
                    </a:solidFill>
                  </a:tcPr>
                </a:tc>
                <a:tc>
                  <a:txBody>
                    <a:bodyPr/>
                    <a:lstStyle/>
                    <a:p>
                      <a:pPr algn="ctr" rtl="0" fontAlgn="ctr"/>
                      <a:r>
                        <a:rPr lang="en-GB" sz="1500" b="0" i="0" u="none" strike="noStrike">
                          <a:solidFill>
                            <a:srgbClr val="484043"/>
                          </a:solidFill>
                          <a:effectLst/>
                          <a:latin typeface="Calibri" panose="020F0502020204030204" pitchFamily="34" charset="0"/>
                        </a:rPr>
                        <a:t>1,410</a:t>
                      </a:r>
                    </a:p>
                  </a:txBody>
                  <a:tcPr marL="9525" marR="9525" marT="9525" marB="0" anchor="ctr">
                    <a:lnL w="6350" cap="flat" cmpd="sng" algn="ctr">
                      <a:solidFill>
                        <a:srgbClr val="BD1622"/>
                      </a:solidFill>
                      <a:prstDash val="solid"/>
                      <a:round/>
                      <a:headEnd type="none" w="med" len="med"/>
                      <a:tailEnd type="none" w="med" len="med"/>
                    </a:lnL>
                    <a:lnR w="6350" cap="flat" cmpd="sng" algn="ctr">
                      <a:solidFill>
                        <a:srgbClr val="BD1622"/>
                      </a:solidFill>
                      <a:prstDash val="solid"/>
                      <a:round/>
                      <a:headEnd type="none" w="med" len="med"/>
                      <a:tailEnd type="none" w="med" len="med"/>
                    </a:lnR>
                    <a:lnT w="19050" cap="flat" cmpd="sng" algn="ctr">
                      <a:solidFill>
                        <a:srgbClr val="BD1622"/>
                      </a:solidFill>
                      <a:prstDash val="solid"/>
                      <a:round/>
                      <a:headEnd type="none" w="med" len="med"/>
                      <a:tailEnd type="none" w="med" len="med"/>
                    </a:lnT>
                    <a:lnB w="19050" cap="flat" cmpd="sng" algn="ctr">
                      <a:solidFill>
                        <a:srgbClr val="BD1622"/>
                      </a:solidFill>
                      <a:prstDash val="solid"/>
                      <a:round/>
                      <a:headEnd type="none" w="med" len="med"/>
                      <a:tailEnd type="none" w="med" len="med"/>
                    </a:lnB>
                    <a:solidFill>
                      <a:srgbClr val="F2F2F2"/>
                    </a:solidFill>
                  </a:tcPr>
                </a:tc>
                <a:tc>
                  <a:txBody>
                    <a:bodyPr/>
                    <a:lstStyle/>
                    <a:p>
                      <a:pPr algn="ctr" rtl="0" fontAlgn="ctr"/>
                      <a:r>
                        <a:rPr lang="en-GB" sz="1500" b="0" i="0" u="none" strike="noStrike">
                          <a:solidFill>
                            <a:srgbClr val="484043"/>
                          </a:solidFill>
                          <a:effectLst/>
                          <a:latin typeface="Calibri" panose="020F0502020204030204" pitchFamily="34" charset="0"/>
                        </a:rPr>
                        <a:t>1,029</a:t>
                      </a:r>
                    </a:p>
                  </a:txBody>
                  <a:tcPr marL="9525" marR="9525" marT="9525" marB="0" anchor="ctr">
                    <a:lnL w="6350" cap="flat" cmpd="sng" algn="ctr">
                      <a:solidFill>
                        <a:srgbClr val="BD1622"/>
                      </a:solidFill>
                      <a:prstDash val="solid"/>
                      <a:round/>
                      <a:headEnd type="none" w="med" len="med"/>
                      <a:tailEnd type="none" w="med" len="med"/>
                    </a:lnL>
                    <a:lnR w="6350" cap="flat" cmpd="sng" algn="ctr">
                      <a:solidFill>
                        <a:srgbClr val="BD1622"/>
                      </a:solidFill>
                      <a:prstDash val="solid"/>
                      <a:round/>
                      <a:headEnd type="none" w="med" len="med"/>
                      <a:tailEnd type="none" w="med" len="med"/>
                    </a:lnR>
                    <a:lnT w="19050" cap="flat" cmpd="sng" algn="ctr">
                      <a:solidFill>
                        <a:srgbClr val="BD1622"/>
                      </a:solidFill>
                      <a:prstDash val="solid"/>
                      <a:round/>
                      <a:headEnd type="none" w="med" len="med"/>
                      <a:tailEnd type="none" w="med" len="med"/>
                    </a:lnT>
                    <a:lnB w="19050" cap="flat" cmpd="sng" algn="ctr">
                      <a:solidFill>
                        <a:srgbClr val="BD1622"/>
                      </a:solidFill>
                      <a:prstDash val="solid"/>
                      <a:round/>
                      <a:headEnd type="none" w="med" len="med"/>
                      <a:tailEnd type="none" w="med" len="med"/>
                    </a:lnB>
                    <a:solidFill>
                      <a:srgbClr val="F2F2F2"/>
                    </a:solidFill>
                  </a:tcPr>
                </a:tc>
                <a:tc>
                  <a:txBody>
                    <a:bodyPr/>
                    <a:lstStyle/>
                    <a:p>
                      <a:pPr algn="ctr" rtl="0" fontAlgn="ctr"/>
                      <a:r>
                        <a:rPr lang="en-GB" sz="1500" b="0" i="0" u="none" strike="noStrike">
                          <a:solidFill>
                            <a:srgbClr val="484043"/>
                          </a:solidFill>
                          <a:effectLst/>
                          <a:latin typeface="Calibri" panose="020F0502020204030204" pitchFamily="34" charset="0"/>
                        </a:rPr>
                        <a:t>665</a:t>
                      </a:r>
                    </a:p>
                  </a:txBody>
                  <a:tcPr marL="9525" marR="9525" marT="9525" marB="0" anchor="ctr">
                    <a:lnL w="6350" cap="flat" cmpd="sng" algn="ctr">
                      <a:solidFill>
                        <a:srgbClr val="BD1622"/>
                      </a:solidFill>
                      <a:prstDash val="solid"/>
                      <a:round/>
                      <a:headEnd type="none" w="med" len="med"/>
                      <a:tailEnd type="none" w="med" len="med"/>
                    </a:lnL>
                    <a:lnR w="6350" cap="flat" cmpd="sng" algn="ctr">
                      <a:solidFill>
                        <a:srgbClr val="BD1622"/>
                      </a:solidFill>
                      <a:prstDash val="solid"/>
                      <a:round/>
                      <a:headEnd type="none" w="med" len="med"/>
                      <a:tailEnd type="none" w="med" len="med"/>
                    </a:lnR>
                    <a:lnT w="19050" cap="flat" cmpd="sng" algn="ctr">
                      <a:solidFill>
                        <a:srgbClr val="BD1622"/>
                      </a:solidFill>
                      <a:prstDash val="solid"/>
                      <a:round/>
                      <a:headEnd type="none" w="med" len="med"/>
                      <a:tailEnd type="none" w="med" len="med"/>
                    </a:lnT>
                    <a:lnB w="19050" cap="flat" cmpd="sng" algn="ctr">
                      <a:solidFill>
                        <a:srgbClr val="BD1622"/>
                      </a:solidFill>
                      <a:prstDash val="solid"/>
                      <a:round/>
                      <a:headEnd type="none" w="med" len="med"/>
                      <a:tailEnd type="none" w="med" len="med"/>
                    </a:lnB>
                    <a:solidFill>
                      <a:srgbClr val="F2F2F2"/>
                    </a:solidFill>
                  </a:tcPr>
                </a:tc>
                <a:tc>
                  <a:txBody>
                    <a:bodyPr/>
                    <a:lstStyle/>
                    <a:p>
                      <a:pPr algn="ctr" rtl="0" fontAlgn="ctr"/>
                      <a:r>
                        <a:rPr lang="en-GB" sz="1500" b="0" i="0" u="none" strike="noStrike">
                          <a:solidFill>
                            <a:srgbClr val="484043"/>
                          </a:solidFill>
                          <a:effectLst/>
                          <a:latin typeface="Calibri" panose="020F0502020204030204" pitchFamily="34" charset="0"/>
                        </a:rPr>
                        <a:t>589</a:t>
                      </a:r>
                    </a:p>
                  </a:txBody>
                  <a:tcPr marL="9525" marR="9525" marT="9525" marB="0" anchor="ctr">
                    <a:lnL w="6350" cap="flat" cmpd="sng" algn="ctr">
                      <a:solidFill>
                        <a:srgbClr val="BD1622"/>
                      </a:solidFill>
                      <a:prstDash val="solid"/>
                      <a:round/>
                      <a:headEnd type="none" w="med" len="med"/>
                      <a:tailEnd type="none" w="med" len="med"/>
                    </a:lnL>
                    <a:lnR w="6350" cap="flat" cmpd="sng" algn="ctr">
                      <a:solidFill>
                        <a:srgbClr val="BD1622"/>
                      </a:solidFill>
                      <a:prstDash val="solid"/>
                      <a:round/>
                      <a:headEnd type="none" w="med" len="med"/>
                      <a:tailEnd type="none" w="med" len="med"/>
                    </a:lnR>
                    <a:lnT w="19050" cap="flat" cmpd="sng" algn="ctr">
                      <a:solidFill>
                        <a:srgbClr val="BD1622"/>
                      </a:solidFill>
                      <a:prstDash val="solid"/>
                      <a:round/>
                      <a:headEnd type="none" w="med" len="med"/>
                      <a:tailEnd type="none" w="med" len="med"/>
                    </a:lnT>
                    <a:lnB w="19050" cap="flat" cmpd="sng" algn="ctr">
                      <a:solidFill>
                        <a:srgbClr val="BD1622"/>
                      </a:solidFill>
                      <a:prstDash val="solid"/>
                      <a:round/>
                      <a:headEnd type="none" w="med" len="med"/>
                      <a:tailEnd type="none" w="med" len="med"/>
                    </a:lnB>
                    <a:solidFill>
                      <a:srgbClr val="F2F2F2"/>
                    </a:solidFill>
                  </a:tcPr>
                </a:tc>
                <a:tc>
                  <a:txBody>
                    <a:bodyPr/>
                    <a:lstStyle/>
                    <a:p>
                      <a:pPr algn="ctr" rtl="0" fontAlgn="ctr"/>
                      <a:r>
                        <a:rPr lang="en-GB" sz="1500" b="0" i="0" u="none" strike="noStrike">
                          <a:solidFill>
                            <a:srgbClr val="484043"/>
                          </a:solidFill>
                          <a:effectLst/>
                          <a:latin typeface="Calibri" panose="020F0502020204030204" pitchFamily="34" charset="0"/>
                        </a:rPr>
                        <a:t>954</a:t>
                      </a:r>
                    </a:p>
                  </a:txBody>
                  <a:tcPr marL="9525" marR="9525" marT="9525" marB="0" anchor="ctr">
                    <a:lnL w="6350" cap="flat" cmpd="sng" algn="ctr">
                      <a:solidFill>
                        <a:srgbClr val="BD1622"/>
                      </a:solidFill>
                      <a:prstDash val="solid"/>
                      <a:round/>
                      <a:headEnd type="none" w="med" len="med"/>
                      <a:tailEnd type="none" w="med" len="med"/>
                    </a:lnL>
                    <a:lnR w="6350" cap="flat" cmpd="sng" algn="ctr">
                      <a:solidFill>
                        <a:srgbClr val="BD1622"/>
                      </a:solidFill>
                      <a:prstDash val="solid"/>
                      <a:round/>
                      <a:headEnd type="none" w="med" len="med"/>
                      <a:tailEnd type="none" w="med" len="med"/>
                    </a:lnR>
                    <a:lnT w="19050" cap="flat" cmpd="sng" algn="ctr">
                      <a:solidFill>
                        <a:srgbClr val="BD1622"/>
                      </a:solidFill>
                      <a:prstDash val="solid"/>
                      <a:round/>
                      <a:headEnd type="none" w="med" len="med"/>
                      <a:tailEnd type="none" w="med" len="med"/>
                    </a:lnT>
                    <a:lnB w="19050" cap="flat" cmpd="sng" algn="ctr">
                      <a:solidFill>
                        <a:srgbClr val="BD1622"/>
                      </a:solidFill>
                      <a:prstDash val="solid"/>
                      <a:round/>
                      <a:headEnd type="none" w="med" len="med"/>
                      <a:tailEnd type="none" w="med" len="med"/>
                    </a:lnB>
                    <a:solidFill>
                      <a:srgbClr val="F2F2F2"/>
                    </a:solidFill>
                  </a:tcPr>
                </a:tc>
                <a:extLst>
                  <a:ext uri="{0D108BD9-81ED-4DB2-BD59-A6C34878D82A}">
                    <a16:rowId xmlns:a16="http://schemas.microsoft.com/office/drawing/2014/main" val="1848266440"/>
                  </a:ext>
                </a:extLst>
              </a:tr>
              <a:tr h="236325">
                <a:tc>
                  <a:txBody>
                    <a:bodyPr/>
                    <a:lstStyle/>
                    <a:p>
                      <a:pPr algn="l" rtl="0" fontAlgn="ctr"/>
                      <a:r>
                        <a:rPr lang="en-GB" sz="1500" b="0" i="0" u="none" strike="noStrike">
                          <a:solidFill>
                            <a:srgbClr val="484043"/>
                          </a:solidFill>
                          <a:effectLst/>
                          <a:latin typeface="Calibri" panose="020F0502020204030204" pitchFamily="34" charset="0"/>
                        </a:rPr>
                        <a:t>Boy</a:t>
                      </a:r>
                    </a:p>
                  </a:txBody>
                  <a:tcPr marL="57150" marR="9525" marT="9525" marB="0" anchor="ctr">
                    <a:lnL>
                      <a:noFill/>
                    </a:lnL>
                    <a:lnR w="6350" cap="flat" cmpd="sng" algn="ctr">
                      <a:solidFill>
                        <a:srgbClr val="BD1622"/>
                      </a:solidFill>
                      <a:prstDash val="solid"/>
                      <a:round/>
                      <a:headEnd type="none" w="med" len="med"/>
                      <a:tailEnd type="none" w="med" len="med"/>
                    </a:lnR>
                    <a:lnT w="19050" cap="flat" cmpd="sng" algn="ctr">
                      <a:solidFill>
                        <a:srgbClr val="BD1622"/>
                      </a:solidFill>
                      <a:prstDash val="solid"/>
                      <a:round/>
                      <a:headEnd type="none" w="med" len="med"/>
                      <a:tailEnd type="none" w="med" len="med"/>
                    </a:lnT>
                    <a:lnB w="6350" cap="flat" cmpd="sng" algn="ctr">
                      <a:solidFill>
                        <a:srgbClr val="BD1622"/>
                      </a:solidFill>
                      <a:prstDash val="solid"/>
                      <a:round/>
                      <a:headEnd type="none" w="med" len="med"/>
                      <a:tailEnd type="none" w="med" len="med"/>
                    </a:lnB>
                  </a:tcPr>
                </a:tc>
                <a:tc>
                  <a:txBody>
                    <a:bodyPr/>
                    <a:lstStyle/>
                    <a:p>
                      <a:pPr algn="ctr" rtl="0" fontAlgn="ctr"/>
                      <a:r>
                        <a:rPr lang="en-GB" sz="1500" b="0" i="0" u="none" strike="noStrike">
                          <a:solidFill>
                            <a:srgbClr val="484043"/>
                          </a:solidFill>
                          <a:effectLst/>
                          <a:latin typeface="Calibri" panose="020F0502020204030204" pitchFamily="34" charset="0"/>
                        </a:rPr>
                        <a:t>620</a:t>
                      </a:r>
                    </a:p>
                  </a:txBody>
                  <a:tcPr marL="9525" marR="9525" marT="9525" marB="0" anchor="ctr">
                    <a:lnL w="6350" cap="flat" cmpd="sng" algn="ctr">
                      <a:solidFill>
                        <a:srgbClr val="BD1622"/>
                      </a:solidFill>
                      <a:prstDash val="solid"/>
                      <a:round/>
                      <a:headEnd type="none" w="med" len="med"/>
                      <a:tailEnd type="none" w="med" len="med"/>
                    </a:lnL>
                    <a:lnR w="6350" cap="flat" cmpd="sng" algn="ctr">
                      <a:solidFill>
                        <a:srgbClr val="BD1622"/>
                      </a:solidFill>
                      <a:prstDash val="solid"/>
                      <a:round/>
                      <a:headEnd type="none" w="med" len="med"/>
                      <a:tailEnd type="none" w="med" len="med"/>
                    </a:lnR>
                    <a:lnT w="19050" cap="flat" cmpd="sng" algn="ctr">
                      <a:solidFill>
                        <a:srgbClr val="BD1622"/>
                      </a:solidFill>
                      <a:prstDash val="solid"/>
                      <a:round/>
                      <a:headEnd type="none" w="med" len="med"/>
                      <a:tailEnd type="none" w="med" len="med"/>
                    </a:lnT>
                    <a:lnB w="6350" cap="flat" cmpd="sng" algn="ctr">
                      <a:solidFill>
                        <a:srgbClr val="BD1622"/>
                      </a:solidFill>
                      <a:prstDash val="solid"/>
                      <a:round/>
                      <a:headEnd type="none" w="med" len="med"/>
                      <a:tailEnd type="none" w="med" len="med"/>
                    </a:lnB>
                  </a:tcPr>
                </a:tc>
                <a:tc>
                  <a:txBody>
                    <a:bodyPr/>
                    <a:lstStyle/>
                    <a:p>
                      <a:pPr algn="ctr" rtl="0" fontAlgn="ctr"/>
                      <a:r>
                        <a:rPr lang="en-GB" sz="1500" b="0" i="0" u="none" strike="noStrike">
                          <a:solidFill>
                            <a:srgbClr val="484043"/>
                          </a:solidFill>
                          <a:effectLst/>
                          <a:latin typeface="Calibri" panose="020F0502020204030204" pitchFamily="34" charset="0"/>
                        </a:rPr>
                        <a:t>506</a:t>
                      </a:r>
                    </a:p>
                  </a:txBody>
                  <a:tcPr marL="9525" marR="9525" marT="9525" marB="0" anchor="ctr">
                    <a:lnL w="6350" cap="flat" cmpd="sng" algn="ctr">
                      <a:solidFill>
                        <a:srgbClr val="BD1622"/>
                      </a:solidFill>
                      <a:prstDash val="solid"/>
                      <a:round/>
                      <a:headEnd type="none" w="med" len="med"/>
                      <a:tailEnd type="none" w="med" len="med"/>
                    </a:lnL>
                    <a:lnR w="6350" cap="flat" cmpd="sng" algn="ctr">
                      <a:solidFill>
                        <a:srgbClr val="BD1622"/>
                      </a:solidFill>
                      <a:prstDash val="solid"/>
                      <a:round/>
                      <a:headEnd type="none" w="med" len="med"/>
                      <a:tailEnd type="none" w="med" len="med"/>
                    </a:lnR>
                    <a:lnT w="19050" cap="flat" cmpd="sng" algn="ctr">
                      <a:solidFill>
                        <a:srgbClr val="BD1622"/>
                      </a:solidFill>
                      <a:prstDash val="solid"/>
                      <a:round/>
                      <a:headEnd type="none" w="med" len="med"/>
                      <a:tailEnd type="none" w="med" len="med"/>
                    </a:lnT>
                    <a:lnB w="6350" cap="flat" cmpd="sng" algn="ctr">
                      <a:solidFill>
                        <a:srgbClr val="BD1622"/>
                      </a:solidFill>
                      <a:prstDash val="solid"/>
                      <a:round/>
                      <a:headEnd type="none" w="med" len="med"/>
                      <a:tailEnd type="none" w="med" len="med"/>
                    </a:lnB>
                  </a:tcPr>
                </a:tc>
                <a:tc>
                  <a:txBody>
                    <a:bodyPr/>
                    <a:lstStyle/>
                    <a:p>
                      <a:pPr algn="ctr" rtl="0" fontAlgn="ctr"/>
                      <a:r>
                        <a:rPr lang="en-GB" sz="1500" b="0" i="0" u="none" strike="noStrike">
                          <a:solidFill>
                            <a:srgbClr val="484043"/>
                          </a:solidFill>
                          <a:effectLst/>
                          <a:latin typeface="Calibri" panose="020F0502020204030204" pitchFamily="34" charset="0"/>
                        </a:rPr>
                        <a:t>289</a:t>
                      </a:r>
                    </a:p>
                  </a:txBody>
                  <a:tcPr marL="9525" marR="9525" marT="9525" marB="0" anchor="ctr">
                    <a:lnL w="6350" cap="flat" cmpd="sng" algn="ctr">
                      <a:solidFill>
                        <a:srgbClr val="BD1622"/>
                      </a:solidFill>
                      <a:prstDash val="solid"/>
                      <a:round/>
                      <a:headEnd type="none" w="med" len="med"/>
                      <a:tailEnd type="none" w="med" len="med"/>
                    </a:lnL>
                    <a:lnR w="6350" cap="flat" cmpd="sng" algn="ctr">
                      <a:solidFill>
                        <a:srgbClr val="BD1622"/>
                      </a:solidFill>
                      <a:prstDash val="solid"/>
                      <a:round/>
                      <a:headEnd type="none" w="med" len="med"/>
                      <a:tailEnd type="none" w="med" len="med"/>
                    </a:lnR>
                    <a:lnT w="19050" cap="flat" cmpd="sng" algn="ctr">
                      <a:solidFill>
                        <a:srgbClr val="BD1622"/>
                      </a:solidFill>
                      <a:prstDash val="solid"/>
                      <a:round/>
                      <a:headEnd type="none" w="med" len="med"/>
                      <a:tailEnd type="none" w="med" len="med"/>
                    </a:lnT>
                    <a:lnB w="6350" cap="flat" cmpd="sng" algn="ctr">
                      <a:solidFill>
                        <a:srgbClr val="BD1622"/>
                      </a:solidFill>
                      <a:prstDash val="solid"/>
                      <a:round/>
                      <a:headEnd type="none" w="med" len="med"/>
                      <a:tailEnd type="none" w="med" len="med"/>
                    </a:lnB>
                  </a:tcPr>
                </a:tc>
                <a:tc>
                  <a:txBody>
                    <a:bodyPr/>
                    <a:lstStyle/>
                    <a:p>
                      <a:pPr algn="ctr" rtl="0" fontAlgn="ctr"/>
                      <a:r>
                        <a:rPr lang="en-GB" sz="1500" b="0" i="0" u="none" strike="noStrike">
                          <a:solidFill>
                            <a:srgbClr val="484043"/>
                          </a:solidFill>
                          <a:effectLst/>
                          <a:latin typeface="Calibri" panose="020F0502020204030204" pitchFamily="34" charset="0"/>
                        </a:rPr>
                        <a:t>282</a:t>
                      </a:r>
                    </a:p>
                  </a:txBody>
                  <a:tcPr marL="9525" marR="9525" marT="9525" marB="0" anchor="ctr">
                    <a:lnL w="6350" cap="flat" cmpd="sng" algn="ctr">
                      <a:solidFill>
                        <a:srgbClr val="BD1622"/>
                      </a:solidFill>
                      <a:prstDash val="solid"/>
                      <a:round/>
                      <a:headEnd type="none" w="med" len="med"/>
                      <a:tailEnd type="none" w="med" len="med"/>
                    </a:lnL>
                    <a:lnR w="6350" cap="flat" cmpd="sng" algn="ctr">
                      <a:solidFill>
                        <a:srgbClr val="BD1622"/>
                      </a:solidFill>
                      <a:prstDash val="solid"/>
                      <a:round/>
                      <a:headEnd type="none" w="med" len="med"/>
                      <a:tailEnd type="none" w="med" len="med"/>
                    </a:lnR>
                    <a:lnT w="19050" cap="flat" cmpd="sng" algn="ctr">
                      <a:solidFill>
                        <a:srgbClr val="BD1622"/>
                      </a:solidFill>
                      <a:prstDash val="solid"/>
                      <a:round/>
                      <a:headEnd type="none" w="med" len="med"/>
                      <a:tailEnd type="none" w="med" len="med"/>
                    </a:lnT>
                    <a:lnB w="6350" cap="flat" cmpd="sng" algn="ctr">
                      <a:solidFill>
                        <a:srgbClr val="BD1622"/>
                      </a:solidFill>
                      <a:prstDash val="solid"/>
                      <a:round/>
                      <a:headEnd type="none" w="med" len="med"/>
                      <a:tailEnd type="none" w="med" len="med"/>
                    </a:lnB>
                  </a:tcPr>
                </a:tc>
                <a:tc>
                  <a:txBody>
                    <a:bodyPr/>
                    <a:lstStyle/>
                    <a:p>
                      <a:pPr algn="ctr" rtl="0" fontAlgn="ctr"/>
                      <a:r>
                        <a:rPr lang="en-GB" sz="1500" b="0" i="0" u="none" strike="noStrike">
                          <a:solidFill>
                            <a:srgbClr val="484043"/>
                          </a:solidFill>
                          <a:effectLst/>
                          <a:latin typeface="Calibri" panose="020F0502020204030204" pitchFamily="34" charset="0"/>
                        </a:rPr>
                        <a:t>469</a:t>
                      </a:r>
                    </a:p>
                  </a:txBody>
                  <a:tcPr marL="9525" marR="9525" marT="9525" marB="0" anchor="ctr">
                    <a:lnL w="6350" cap="flat" cmpd="sng" algn="ctr">
                      <a:solidFill>
                        <a:srgbClr val="BD1622"/>
                      </a:solidFill>
                      <a:prstDash val="solid"/>
                      <a:round/>
                      <a:headEnd type="none" w="med" len="med"/>
                      <a:tailEnd type="none" w="med" len="med"/>
                    </a:lnL>
                    <a:lnR w="6350" cap="flat" cmpd="sng" algn="ctr">
                      <a:solidFill>
                        <a:srgbClr val="BD1622"/>
                      </a:solidFill>
                      <a:prstDash val="solid"/>
                      <a:round/>
                      <a:headEnd type="none" w="med" len="med"/>
                      <a:tailEnd type="none" w="med" len="med"/>
                    </a:lnR>
                    <a:lnT w="19050" cap="flat" cmpd="sng" algn="ctr">
                      <a:solidFill>
                        <a:srgbClr val="BD1622"/>
                      </a:solidFill>
                      <a:prstDash val="solid"/>
                      <a:round/>
                      <a:headEnd type="none" w="med" len="med"/>
                      <a:tailEnd type="none" w="med" len="med"/>
                    </a:lnT>
                    <a:lnB w="6350" cap="flat" cmpd="sng" algn="ctr">
                      <a:solidFill>
                        <a:srgbClr val="BD1622"/>
                      </a:solidFill>
                      <a:prstDash val="solid"/>
                      <a:round/>
                      <a:headEnd type="none" w="med" len="med"/>
                      <a:tailEnd type="none" w="med" len="med"/>
                    </a:lnB>
                  </a:tcPr>
                </a:tc>
                <a:extLst>
                  <a:ext uri="{0D108BD9-81ED-4DB2-BD59-A6C34878D82A}">
                    <a16:rowId xmlns:a16="http://schemas.microsoft.com/office/drawing/2014/main" val="2053424119"/>
                  </a:ext>
                </a:extLst>
              </a:tr>
              <a:tr h="236325">
                <a:tc>
                  <a:txBody>
                    <a:bodyPr/>
                    <a:lstStyle/>
                    <a:p>
                      <a:pPr algn="l" rtl="0" fontAlgn="ctr"/>
                      <a:r>
                        <a:rPr lang="en-GB" sz="1500" b="0" i="0" u="none" strike="noStrike">
                          <a:solidFill>
                            <a:srgbClr val="484043"/>
                          </a:solidFill>
                          <a:effectLst/>
                          <a:latin typeface="Calibri" panose="020F0502020204030204" pitchFamily="34" charset="0"/>
                        </a:rPr>
                        <a:t>Girl</a:t>
                      </a:r>
                    </a:p>
                  </a:txBody>
                  <a:tcPr marL="57150" marR="9525" marT="9525" marB="0" anchor="ctr">
                    <a:lnL>
                      <a:noFill/>
                    </a:lnL>
                    <a:lnR w="6350" cap="flat" cmpd="sng" algn="ctr">
                      <a:solidFill>
                        <a:srgbClr val="BD1622"/>
                      </a:solidFill>
                      <a:prstDash val="solid"/>
                      <a:round/>
                      <a:headEnd type="none" w="med" len="med"/>
                      <a:tailEnd type="none" w="med" len="med"/>
                    </a:lnR>
                    <a:lnT w="6350" cap="flat" cmpd="sng" algn="ctr">
                      <a:solidFill>
                        <a:srgbClr val="BD1622"/>
                      </a:solidFill>
                      <a:prstDash val="solid"/>
                      <a:round/>
                      <a:headEnd type="none" w="med" len="med"/>
                      <a:tailEnd type="none" w="med" len="med"/>
                    </a:lnT>
                    <a:lnB w="19050" cap="flat" cmpd="sng" algn="ctr">
                      <a:solidFill>
                        <a:srgbClr val="BD1622"/>
                      </a:solidFill>
                      <a:prstDash val="solid"/>
                      <a:round/>
                      <a:headEnd type="none" w="med" len="med"/>
                      <a:tailEnd type="none" w="med" len="med"/>
                    </a:lnB>
                    <a:solidFill>
                      <a:srgbClr val="F2F2F2"/>
                    </a:solidFill>
                  </a:tcPr>
                </a:tc>
                <a:tc>
                  <a:txBody>
                    <a:bodyPr/>
                    <a:lstStyle/>
                    <a:p>
                      <a:pPr algn="ctr" rtl="0" fontAlgn="ctr"/>
                      <a:r>
                        <a:rPr lang="en-GB" sz="1500" b="0" i="0" u="none" strike="noStrike">
                          <a:solidFill>
                            <a:srgbClr val="484043"/>
                          </a:solidFill>
                          <a:effectLst/>
                          <a:latin typeface="Calibri" panose="020F0502020204030204" pitchFamily="34" charset="0"/>
                        </a:rPr>
                        <a:t>691</a:t>
                      </a:r>
                    </a:p>
                  </a:txBody>
                  <a:tcPr marL="9525" marR="9525" marT="9525" marB="0" anchor="ctr">
                    <a:lnL w="6350" cap="flat" cmpd="sng" algn="ctr">
                      <a:solidFill>
                        <a:srgbClr val="BD1622"/>
                      </a:solidFill>
                      <a:prstDash val="solid"/>
                      <a:round/>
                      <a:headEnd type="none" w="med" len="med"/>
                      <a:tailEnd type="none" w="med" len="med"/>
                    </a:lnL>
                    <a:lnR w="6350" cap="flat" cmpd="sng" algn="ctr">
                      <a:solidFill>
                        <a:srgbClr val="BD1622"/>
                      </a:solidFill>
                      <a:prstDash val="solid"/>
                      <a:round/>
                      <a:headEnd type="none" w="med" len="med"/>
                      <a:tailEnd type="none" w="med" len="med"/>
                    </a:lnR>
                    <a:lnT w="6350" cap="flat" cmpd="sng" algn="ctr">
                      <a:solidFill>
                        <a:srgbClr val="BD1622"/>
                      </a:solidFill>
                      <a:prstDash val="solid"/>
                      <a:round/>
                      <a:headEnd type="none" w="med" len="med"/>
                      <a:tailEnd type="none" w="med" len="med"/>
                    </a:lnT>
                    <a:lnB w="19050" cap="flat" cmpd="sng" algn="ctr">
                      <a:solidFill>
                        <a:srgbClr val="BD1622"/>
                      </a:solidFill>
                      <a:prstDash val="solid"/>
                      <a:round/>
                      <a:headEnd type="none" w="med" len="med"/>
                      <a:tailEnd type="none" w="med" len="med"/>
                    </a:lnB>
                    <a:solidFill>
                      <a:srgbClr val="F2F2F2"/>
                    </a:solidFill>
                  </a:tcPr>
                </a:tc>
                <a:tc>
                  <a:txBody>
                    <a:bodyPr/>
                    <a:lstStyle/>
                    <a:p>
                      <a:pPr algn="ctr" rtl="0" fontAlgn="ctr"/>
                      <a:r>
                        <a:rPr lang="en-GB" sz="1500" b="0" i="0" u="none" strike="noStrike">
                          <a:solidFill>
                            <a:srgbClr val="484043"/>
                          </a:solidFill>
                          <a:effectLst/>
                          <a:latin typeface="Calibri" panose="020F0502020204030204" pitchFamily="34" charset="0"/>
                        </a:rPr>
                        <a:t>441</a:t>
                      </a:r>
                    </a:p>
                  </a:txBody>
                  <a:tcPr marL="9525" marR="9525" marT="9525" marB="0" anchor="ctr">
                    <a:lnL w="6350" cap="flat" cmpd="sng" algn="ctr">
                      <a:solidFill>
                        <a:srgbClr val="BD1622"/>
                      </a:solidFill>
                      <a:prstDash val="solid"/>
                      <a:round/>
                      <a:headEnd type="none" w="med" len="med"/>
                      <a:tailEnd type="none" w="med" len="med"/>
                    </a:lnL>
                    <a:lnR w="6350" cap="flat" cmpd="sng" algn="ctr">
                      <a:solidFill>
                        <a:srgbClr val="BD1622"/>
                      </a:solidFill>
                      <a:prstDash val="solid"/>
                      <a:round/>
                      <a:headEnd type="none" w="med" len="med"/>
                      <a:tailEnd type="none" w="med" len="med"/>
                    </a:lnR>
                    <a:lnT w="6350" cap="flat" cmpd="sng" algn="ctr">
                      <a:solidFill>
                        <a:srgbClr val="BD1622"/>
                      </a:solidFill>
                      <a:prstDash val="solid"/>
                      <a:round/>
                      <a:headEnd type="none" w="med" len="med"/>
                      <a:tailEnd type="none" w="med" len="med"/>
                    </a:lnT>
                    <a:lnB w="19050" cap="flat" cmpd="sng" algn="ctr">
                      <a:solidFill>
                        <a:srgbClr val="BD1622"/>
                      </a:solidFill>
                      <a:prstDash val="solid"/>
                      <a:round/>
                      <a:headEnd type="none" w="med" len="med"/>
                      <a:tailEnd type="none" w="med" len="med"/>
                    </a:lnB>
                    <a:solidFill>
                      <a:srgbClr val="F2F2F2"/>
                    </a:solidFill>
                  </a:tcPr>
                </a:tc>
                <a:tc>
                  <a:txBody>
                    <a:bodyPr/>
                    <a:lstStyle/>
                    <a:p>
                      <a:pPr algn="ctr" rtl="0" fontAlgn="ctr"/>
                      <a:r>
                        <a:rPr lang="en-GB" sz="1500" b="0" i="0" u="none" strike="noStrike">
                          <a:solidFill>
                            <a:srgbClr val="484043"/>
                          </a:solidFill>
                          <a:effectLst/>
                          <a:latin typeface="Calibri" panose="020F0502020204030204" pitchFamily="34" charset="0"/>
                        </a:rPr>
                        <a:t>317</a:t>
                      </a:r>
                    </a:p>
                  </a:txBody>
                  <a:tcPr marL="9525" marR="9525" marT="9525" marB="0" anchor="ctr">
                    <a:lnL w="6350" cap="flat" cmpd="sng" algn="ctr">
                      <a:solidFill>
                        <a:srgbClr val="BD1622"/>
                      </a:solidFill>
                      <a:prstDash val="solid"/>
                      <a:round/>
                      <a:headEnd type="none" w="med" len="med"/>
                      <a:tailEnd type="none" w="med" len="med"/>
                    </a:lnL>
                    <a:lnR w="6350" cap="flat" cmpd="sng" algn="ctr">
                      <a:solidFill>
                        <a:srgbClr val="BD1622"/>
                      </a:solidFill>
                      <a:prstDash val="solid"/>
                      <a:round/>
                      <a:headEnd type="none" w="med" len="med"/>
                      <a:tailEnd type="none" w="med" len="med"/>
                    </a:lnR>
                    <a:lnT w="6350" cap="flat" cmpd="sng" algn="ctr">
                      <a:solidFill>
                        <a:srgbClr val="BD1622"/>
                      </a:solidFill>
                      <a:prstDash val="solid"/>
                      <a:round/>
                      <a:headEnd type="none" w="med" len="med"/>
                      <a:tailEnd type="none" w="med" len="med"/>
                    </a:lnT>
                    <a:lnB w="19050" cap="flat" cmpd="sng" algn="ctr">
                      <a:solidFill>
                        <a:srgbClr val="BD1622"/>
                      </a:solidFill>
                      <a:prstDash val="solid"/>
                      <a:round/>
                      <a:headEnd type="none" w="med" len="med"/>
                      <a:tailEnd type="none" w="med" len="med"/>
                    </a:lnB>
                    <a:solidFill>
                      <a:srgbClr val="F2F2F2"/>
                    </a:solidFill>
                  </a:tcPr>
                </a:tc>
                <a:tc>
                  <a:txBody>
                    <a:bodyPr/>
                    <a:lstStyle/>
                    <a:p>
                      <a:pPr algn="ctr" rtl="0" fontAlgn="ctr"/>
                      <a:r>
                        <a:rPr lang="en-GB" sz="1500" b="0" i="0" u="none" strike="noStrike">
                          <a:solidFill>
                            <a:srgbClr val="484043"/>
                          </a:solidFill>
                          <a:effectLst/>
                          <a:latin typeface="Calibri" panose="020F0502020204030204" pitchFamily="34" charset="0"/>
                        </a:rPr>
                        <a:t>263</a:t>
                      </a:r>
                    </a:p>
                  </a:txBody>
                  <a:tcPr marL="9525" marR="9525" marT="9525" marB="0" anchor="ctr">
                    <a:lnL w="6350" cap="flat" cmpd="sng" algn="ctr">
                      <a:solidFill>
                        <a:srgbClr val="BD1622"/>
                      </a:solidFill>
                      <a:prstDash val="solid"/>
                      <a:round/>
                      <a:headEnd type="none" w="med" len="med"/>
                      <a:tailEnd type="none" w="med" len="med"/>
                    </a:lnL>
                    <a:lnR w="6350" cap="flat" cmpd="sng" algn="ctr">
                      <a:solidFill>
                        <a:srgbClr val="BD1622"/>
                      </a:solidFill>
                      <a:prstDash val="solid"/>
                      <a:round/>
                      <a:headEnd type="none" w="med" len="med"/>
                      <a:tailEnd type="none" w="med" len="med"/>
                    </a:lnR>
                    <a:lnT w="6350" cap="flat" cmpd="sng" algn="ctr">
                      <a:solidFill>
                        <a:srgbClr val="BD1622"/>
                      </a:solidFill>
                      <a:prstDash val="solid"/>
                      <a:round/>
                      <a:headEnd type="none" w="med" len="med"/>
                      <a:tailEnd type="none" w="med" len="med"/>
                    </a:lnT>
                    <a:lnB w="19050" cap="flat" cmpd="sng" algn="ctr">
                      <a:solidFill>
                        <a:srgbClr val="BD1622"/>
                      </a:solidFill>
                      <a:prstDash val="solid"/>
                      <a:round/>
                      <a:headEnd type="none" w="med" len="med"/>
                      <a:tailEnd type="none" w="med" len="med"/>
                    </a:lnB>
                    <a:solidFill>
                      <a:srgbClr val="F2F2F2"/>
                    </a:solidFill>
                  </a:tcPr>
                </a:tc>
                <a:tc>
                  <a:txBody>
                    <a:bodyPr/>
                    <a:lstStyle/>
                    <a:p>
                      <a:pPr algn="ctr" rtl="0" fontAlgn="ctr"/>
                      <a:r>
                        <a:rPr lang="en-GB" sz="1500" b="0" i="0" u="none" strike="noStrike">
                          <a:solidFill>
                            <a:srgbClr val="484043"/>
                          </a:solidFill>
                          <a:effectLst/>
                          <a:latin typeface="Calibri" panose="020F0502020204030204" pitchFamily="34" charset="0"/>
                        </a:rPr>
                        <a:t>370</a:t>
                      </a:r>
                    </a:p>
                  </a:txBody>
                  <a:tcPr marL="9525" marR="9525" marT="9525" marB="0" anchor="ctr">
                    <a:lnL w="6350" cap="flat" cmpd="sng" algn="ctr">
                      <a:solidFill>
                        <a:srgbClr val="BD1622"/>
                      </a:solidFill>
                      <a:prstDash val="solid"/>
                      <a:round/>
                      <a:headEnd type="none" w="med" len="med"/>
                      <a:tailEnd type="none" w="med" len="med"/>
                    </a:lnL>
                    <a:lnR w="6350" cap="flat" cmpd="sng" algn="ctr">
                      <a:solidFill>
                        <a:srgbClr val="BD1622"/>
                      </a:solidFill>
                      <a:prstDash val="solid"/>
                      <a:round/>
                      <a:headEnd type="none" w="med" len="med"/>
                      <a:tailEnd type="none" w="med" len="med"/>
                    </a:lnR>
                    <a:lnT w="6350" cap="flat" cmpd="sng" algn="ctr">
                      <a:solidFill>
                        <a:srgbClr val="BD1622"/>
                      </a:solidFill>
                      <a:prstDash val="solid"/>
                      <a:round/>
                      <a:headEnd type="none" w="med" len="med"/>
                      <a:tailEnd type="none" w="med" len="med"/>
                    </a:lnT>
                    <a:lnB w="19050" cap="flat" cmpd="sng" algn="ctr">
                      <a:solidFill>
                        <a:srgbClr val="BD1622"/>
                      </a:solidFill>
                      <a:prstDash val="solid"/>
                      <a:round/>
                      <a:headEnd type="none" w="med" len="med"/>
                      <a:tailEnd type="none" w="med" len="med"/>
                    </a:lnB>
                    <a:solidFill>
                      <a:srgbClr val="F2F2F2"/>
                    </a:solidFill>
                  </a:tcPr>
                </a:tc>
                <a:extLst>
                  <a:ext uri="{0D108BD9-81ED-4DB2-BD59-A6C34878D82A}">
                    <a16:rowId xmlns:a16="http://schemas.microsoft.com/office/drawing/2014/main" val="4055875242"/>
                  </a:ext>
                </a:extLst>
              </a:tr>
              <a:tr h="236325">
                <a:tc>
                  <a:txBody>
                    <a:bodyPr/>
                    <a:lstStyle/>
                    <a:p>
                      <a:pPr algn="l" rtl="0" fontAlgn="ctr"/>
                      <a:r>
                        <a:rPr lang="en-GB" sz="1500" b="0" i="0" u="none" strike="noStrike">
                          <a:solidFill>
                            <a:srgbClr val="484043"/>
                          </a:solidFill>
                          <a:effectLst/>
                          <a:latin typeface="Calibri" panose="020F0502020204030204" pitchFamily="34" charset="0"/>
                        </a:rPr>
                        <a:t>Year 1 -2 (parent)</a:t>
                      </a:r>
                    </a:p>
                  </a:txBody>
                  <a:tcPr marL="57150" marR="9525" marT="9525" marB="0" anchor="ctr">
                    <a:lnL>
                      <a:noFill/>
                    </a:lnL>
                    <a:lnR w="6350" cap="flat" cmpd="sng" algn="ctr">
                      <a:solidFill>
                        <a:srgbClr val="BD1622"/>
                      </a:solidFill>
                      <a:prstDash val="solid"/>
                      <a:round/>
                      <a:headEnd type="none" w="med" len="med"/>
                      <a:tailEnd type="none" w="med" len="med"/>
                    </a:lnR>
                    <a:lnT w="19050" cap="flat" cmpd="sng" algn="ctr">
                      <a:solidFill>
                        <a:srgbClr val="BD1622"/>
                      </a:solidFill>
                      <a:prstDash val="solid"/>
                      <a:round/>
                      <a:headEnd type="none" w="med" len="med"/>
                      <a:tailEnd type="none" w="med" len="med"/>
                    </a:lnT>
                    <a:lnB w="6350" cap="flat" cmpd="sng" algn="ctr">
                      <a:solidFill>
                        <a:srgbClr val="BD1622"/>
                      </a:solidFill>
                      <a:prstDash val="solid"/>
                      <a:round/>
                      <a:headEnd type="none" w="med" len="med"/>
                      <a:tailEnd type="none" w="med" len="med"/>
                    </a:lnB>
                  </a:tcPr>
                </a:tc>
                <a:tc>
                  <a:txBody>
                    <a:bodyPr/>
                    <a:lstStyle/>
                    <a:p>
                      <a:pPr algn="ctr" rtl="0" fontAlgn="ctr"/>
                      <a:r>
                        <a:rPr lang="en-GB" sz="1500" b="0" i="0" u="none" strike="noStrike">
                          <a:solidFill>
                            <a:srgbClr val="484043"/>
                          </a:solidFill>
                          <a:effectLst/>
                          <a:latin typeface="Calibri" panose="020F0502020204030204" pitchFamily="34" charset="0"/>
                        </a:rPr>
                        <a:t>31</a:t>
                      </a:r>
                    </a:p>
                  </a:txBody>
                  <a:tcPr marL="9525" marR="9525" marT="9525" marB="0" anchor="ctr">
                    <a:lnL w="6350" cap="flat" cmpd="sng" algn="ctr">
                      <a:solidFill>
                        <a:srgbClr val="BD1622"/>
                      </a:solidFill>
                      <a:prstDash val="solid"/>
                      <a:round/>
                      <a:headEnd type="none" w="med" len="med"/>
                      <a:tailEnd type="none" w="med" len="med"/>
                    </a:lnL>
                    <a:lnR w="6350" cap="flat" cmpd="sng" algn="ctr">
                      <a:solidFill>
                        <a:srgbClr val="BD1622"/>
                      </a:solidFill>
                      <a:prstDash val="solid"/>
                      <a:round/>
                      <a:headEnd type="none" w="med" len="med"/>
                      <a:tailEnd type="none" w="med" len="med"/>
                    </a:lnR>
                    <a:lnT w="19050" cap="flat" cmpd="sng" algn="ctr">
                      <a:solidFill>
                        <a:srgbClr val="BD1622"/>
                      </a:solidFill>
                      <a:prstDash val="solid"/>
                      <a:round/>
                      <a:headEnd type="none" w="med" len="med"/>
                      <a:tailEnd type="none" w="med" len="med"/>
                    </a:lnT>
                    <a:lnB w="6350" cap="flat" cmpd="sng" algn="ctr">
                      <a:solidFill>
                        <a:srgbClr val="BD1622"/>
                      </a:solidFill>
                      <a:prstDash val="solid"/>
                      <a:round/>
                      <a:headEnd type="none" w="med" len="med"/>
                      <a:tailEnd type="none" w="med" len="med"/>
                    </a:lnB>
                  </a:tcPr>
                </a:tc>
                <a:tc>
                  <a:txBody>
                    <a:bodyPr/>
                    <a:lstStyle/>
                    <a:p>
                      <a:pPr algn="ctr" rtl="0" fontAlgn="ctr"/>
                      <a:r>
                        <a:rPr lang="en-GB" sz="1500" b="0" i="0" u="none" strike="noStrike">
                          <a:solidFill>
                            <a:srgbClr val="484043"/>
                          </a:solidFill>
                          <a:effectLst/>
                          <a:latin typeface="Calibri" panose="020F0502020204030204" pitchFamily="34" charset="0"/>
                        </a:rPr>
                        <a:t>27</a:t>
                      </a:r>
                    </a:p>
                  </a:txBody>
                  <a:tcPr marL="9525" marR="9525" marT="9525" marB="0" anchor="ctr">
                    <a:lnL w="6350" cap="flat" cmpd="sng" algn="ctr">
                      <a:solidFill>
                        <a:srgbClr val="BD1622"/>
                      </a:solidFill>
                      <a:prstDash val="solid"/>
                      <a:round/>
                      <a:headEnd type="none" w="med" len="med"/>
                      <a:tailEnd type="none" w="med" len="med"/>
                    </a:lnL>
                    <a:lnR w="6350" cap="flat" cmpd="sng" algn="ctr">
                      <a:solidFill>
                        <a:srgbClr val="BD1622"/>
                      </a:solidFill>
                      <a:prstDash val="solid"/>
                      <a:round/>
                      <a:headEnd type="none" w="med" len="med"/>
                      <a:tailEnd type="none" w="med" len="med"/>
                    </a:lnR>
                    <a:lnT w="19050" cap="flat" cmpd="sng" algn="ctr">
                      <a:solidFill>
                        <a:srgbClr val="BD1622"/>
                      </a:solidFill>
                      <a:prstDash val="solid"/>
                      <a:round/>
                      <a:headEnd type="none" w="med" len="med"/>
                      <a:tailEnd type="none" w="med" len="med"/>
                    </a:lnT>
                    <a:lnB w="6350" cap="flat" cmpd="sng" algn="ctr">
                      <a:solidFill>
                        <a:srgbClr val="BD1622"/>
                      </a:solidFill>
                      <a:prstDash val="solid"/>
                      <a:round/>
                      <a:headEnd type="none" w="med" len="med"/>
                      <a:tailEnd type="none" w="med" len="med"/>
                    </a:lnB>
                  </a:tcPr>
                </a:tc>
                <a:tc>
                  <a:txBody>
                    <a:bodyPr/>
                    <a:lstStyle/>
                    <a:p>
                      <a:pPr algn="ctr" rtl="0" fontAlgn="ctr"/>
                      <a:r>
                        <a:rPr lang="en-GB" sz="1500" b="0" i="0" u="none" strike="noStrike">
                          <a:solidFill>
                            <a:srgbClr val="484043"/>
                          </a:solidFill>
                          <a:effectLst/>
                          <a:latin typeface="Calibri" panose="020F0502020204030204" pitchFamily="34" charset="0"/>
                        </a:rPr>
                        <a:t>10</a:t>
                      </a:r>
                    </a:p>
                  </a:txBody>
                  <a:tcPr marL="9525" marR="9525" marT="9525" marB="0" anchor="ctr">
                    <a:lnL w="6350" cap="flat" cmpd="sng" algn="ctr">
                      <a:solidFill>
                        <a:srgbClr val="BD1622"/>
                      </a:solidFill>
                      <a:prstDash val="solid"/>
                      <a:round/>
                      <a:headEnd type="none" w="med" len="med"/>
                      <a:tailEnd type="none" w="med" len="med"/>
                    </a:lnL>
                    <a:lnR w="6350" cap="flat" cmpd="sng" algn="ctr">
                      <a:solidFill>
                        <a:srgbClr val="BD1622"/>
                      </a:solidFill>
                      <a:prstDash val="solid"/>
                      <a:round/>
                      <a:headEnd type="none" w="med" len="med"/>
                      <a:tailEnd type="none" w="med" len="med"/>
                    </a:lnR>
                    <a:lnT w="19050" cap="flat" cmpd="sng" algn="ctr">
                      <a:solidFill>
                        <a:srgbClr val="BD1622"/>
                      </a:solidFill>
                      <a:prstDash val="solid"/>
                      <a:round/>
                      <a:headEnd type="none" w="med" len="med"/>
                      <a:tailEnd type="none" w="med" len="med"/>
                    </a:lnT>
                    <a:lnB w="6350" cap="flat" cmpd="sng" algn="ctr">
                      <a:solidFill>
                        <a:srgbClr val="BD1622"/>
                      </a:solidFill>
                      <a:prstDash val="solid"/>
                      <a:round/>
                      <a:headEnd type="none" w="med" len="med"/>
                      <a:tailEnd type="none" w="med" len="med"/>
                    </a:lnB>
                  </a:tcPr>
                </a:tc>
                <a:tc>
                  <a:txBody>
                    <a:bodyPr/>
                    <a:lstStyle/>
                    <a:p>
                      <a:pPr algn="ctr" rtl="0" fontAlgn="ctr"/>
                      <a:r>
                        <a:rPr lang="en-GB" sz="1500" b="0" i="0" u="none" strike="noStrike">
                          <a:solidFill>
                            <a:srgbClr val="484043"/>
                          </a:solidFill>
                          <a:effectLst/>
                          <a:latin typeface="Calibri" panose="020F0502020204030204" pitchFamily="34" charset="0"/>
                        </a:rPr>
                        <a:t>40</a:t>
                      </a:r>
                    </a:p>
                  </a:txBody>
                  <a:tcPr marL="9525" marR="9525" marT="9525" marB="0" anchor="ctr">
                    <a:lnL w="6350" cap="flat" cmpd="sng" algn="ctr">
                      <a:solidFill>
                        <a:srgbClr val="BD1622"/>
                      </a:solidFill>
                      <a:prstDash val="solid"/>
                      <a:round/>
                      <a:headEnd type="none" w="med" len="med"/>
                      <a:tailEnd type="none" w="med" len="med"/>
                    </a:lnL>
                    <a:lnR w="6350" cap="flat" cmpd="sng" algn="ctr">
                      <a:solidFill>
                        <a:srgbClr val="BD1622"/>
                      </a:solidFill>
                      <a:prstDash val="solid"/>
                      <a:round/>
                      <a:headEnd type="none" w="med" len="med"/>
                      <a:tailEnd type="none" w="med" len="med"/>
                    </a:lnR>
                    <a:lnT w="19050" cap="flat" cmpd="sng" algn="ctr">
                      <a:solidFill>
                        <a:srgbClr val="BD1622"/>
                      </a:solidFill>
                      <a:prstDash val="solid"/>
                      <a:round/>
                      <a:headEnd type="none" w="med" len="med"/>
                      <a:tailEnd type="none" w="med" len="med"/>
                    </a:lnT>
                    <a:lnB w="6350" cap="flat" cmpd="sng" algn="ctr">
                      <a:solidFill>
                        <a:srgbClr val="BD1622"/>
                      </a:solidFill>
                      <a:prstDash val="solid"/>
                      <a:round/>
                      <a:headEnd type="none" w="med" len="med"/>
                      <a:tailEnd type="none" w="med" len="med"/>
                    </a:lnB>
                  </a:tcPr>
                </a:tc>
                <a:tc>
                  <a:txBody>
                    <a:bodyPr/>
                    <a:lstStyle/>
                    <a:p>
                      <a:pPr algn="ctr" rtl="0" fontAlgn="ctr"/>
                      <a:r>
                        <a:rPr lang="en-GB" sz="1500" b="0" i="0" u="none" strike="noStrike">
                          <a:solidFill>
                            <a:srgbClr val="484043"/>
                          </a:solidFill>
                          <a:effectLst/>
                          <a:latin typeface="Calibri" panose="020F0502020204030204" pitchFamily="34" charset="0"/>
                        </a:rPr>
                        <a:t>59</a:t>
                      </a:r>
                    </a:p>
                  </a:txBody>
                  <a:tcPr marL="9525" marR="9525" marT="9525" marB="0" anchor="ctr">
                    <a:lnL w="6350" cap="flat" cmpd="sng" algn="ctr">
                      <a:solidFill>
                        <a:srgbClr val="BD1622"/>
                      </a:solidFill>
                      <a:prstDash val="solid"/>
                      <a:round/>
                      <a:headEnd type="none" w="med" len="med"/>
                      <a:tailEnd type="none" w="med" len="med"/>
                    </a:lnL>
                    <a:lnR w="6350" cap="flat" cmpd="sng" algn="ctr">
                      <a:solidFill>
                        <a:srgbClr val="BD1622"/>
                      </a:solidFill>
                      <a:prstDash val="solid"/>
                      <a:round/>
                      <a:headEnd type="none" w="med" len="med"/>
                      <a:tailEnd type="none" w="med" len="med"/>
                    </a:lnR>
                    <a:lnT w="19050" cap="flat" cmpd="sng" algn="ctr">
                      <a:solidFill>
                        <a:srgbClr val="BD1622"/>
                      </a:solidFill>
                      <a:prstDash val="solid"/>
                      <a:round/>
                      <a:headEnd type="none" w="med" len="med"/>
                      <a:tailEnd type="none" w="med" len="med"/>
                    </a:lnT>
                    <a:lnB w="6350" cap="flat" cmpd="sng" algn="ctr">
                      <a:solidFill>
                        <a:srgbClr val="BD1622"/>
                      </a:solidFill>
                      <a:prstDash val="solid"/>
                      <a:round/>
                      <a:headEnd type="none" w="med" len="med"/>
                      <a:tailEnd type="none" w="med" len="med"/>
                    </a:lnB>
                  </a:tcPr>
                </a:tc>
                <a:extLst>
                  <a:ext uri="{0D108BD9-81ED-4DB2-BD59-A6C34878D82A}">
                    <a16:rowId xmlns:a16="http://schemas.microsoft.com/office/drawing/2014/main" val="481569437"/>
                  </a:ext>
                </a:extLst>
              </a:tr>
              <a:tr h="236325">
                <a:tc>
                  <a:txBody>
                    <a:bodyPr/>
                    <a:lstStyle/>
                    <a:p>
                      <a:pPr algn="l" rtl="0" fontAlgn="ctr"/>
                      <a:r>
                        <a:rPr lang="en-GB" sz="1500" b="0" i="0" u="none" strike="noStrike">
                          <a:solidFill>
                            <a:srgbClr val="484043"/>
                          </a:solidFill>
                          <a:effectLst/>
                          <a:latin typeface="Calibri" panose="020F0502020204030204" pitchFamily="34" charset="0"/>
                        </a:rPr>
                        <a:t>Year 3-4</a:t>
                      </a:r>
                    </a:p>
                  </a:txBody>
                  <a:tcPr marL="57150" marR="9525" marT="9525" marB="0" anchor="ctr">
                    <a:lnL>
                      <a:noFill/>
                    </a:lnL>
                    <a:lnR w="6350" cap="flat" cmpd="sng" algn="ctr">
                      <a:solidFill>
                        <a:srgbClr val="BD1622"/>
                      </a:solidFill>
                      <a:prstDash val="solid"/>
                      <a:round/>
                      <a:headEnd type="none" w="med" len="med"/>
                      <a:tailEnd type="none" w="med" len="med"/>
                    </a:lnR>
                    <a:lnT w="6350" cap="flat" cmpd="sng" algn="ctr">
                      <a:solidFill>
                        <a:srgbClr val="BD1622"/>
                      </a:solidFill>
                      <a:prstDash val="solid"/>
                      <a:round/>
                      <a:headEnd type="none" w="med" len="med"/>
                      <a:tailEnd type="none" w="med" len="med"/>
                    </a:lnT>
                    <a:lnB w="6350" cap="flat" cmpd="sng" algn="ctr">
                      <a:solidFill>
                        <a:srgbClr val="BD1622"/>
                      </a:solidFill>
                      <a:prstDash val="solid"/>
                      <a:round/>
                      <a:headEnd type="none" w="med" len="med"/>
                      <a:tailEnd type="none" w="med" len="med"/>
                    </a:lnB>
                    <a:solidFill>
                      <a:srgbClr val="F2F2F2"/>
                    </a:solidFill>
                  </a:tcPr>
                </a:tc>
                <a:tc>
                  <a:txBody>
                    <a:bodyPr/>
                    <a:lstStyle/>
                    <a:p>
                      <a:pPr algn="ctr" rtl="0" fontAlgn="ctr"/>
                      <a:r>
                        <a:rPr lang="en-GB" sz="1500" b="0" i="0" u="none" strike="noStrike">
                          <a:solidFill>
                            <a:srgbClr val="484043"/>
                          </a:solidFill>
                          <a:effectLst/>
                          <a:latin typeface="Calibri" panose="020F0502020204030204" pitchFamily="34" charset="0"/>
                        </a:rPr>
                        <a:t>264</a:t>
                      </a:r>
                    </a:p>
                  </a:txBody>
                  <a:tcPr marL="9525" marR="9525" marT="9525" marB="0" anchor="ctr">
                    <a:lnL w="6350" cap="flat" cmpd="sng" algn="ctr">
                      <a:solidFill>
                        <a:srgbClr val="BD1622"/>
                      </a:solidFill>
                      <a:prstDash val="solid"/>
                      <a:round/>
                      <a:headEnd type="none" w="med" len="med"/>
                      <a:tailEnd type="none" w="med" len="med"/>
                    </a:lnL>
                    <a:lnR w="6350" cap="flat" cmpd="sng" algn="ctr">
                      <a:solidFill>
                        <a:srgbClr val="BD1622"/>
                      </a:solidFill>
                      <a:prstDash val="solid"/>
                      <a:round/>
                      <a:headEnd type="none" w="med" len="med"/>
                      <a:tailEnd type="none" w="med" len="med"/>
                    </a:lnR>
                    <a:lnT w="6350" cap="flat" cmpd="sng" algn="ctr">
                      <a:solidFill>
                        <a:srgbClr val="BD1622"/>
                      </a:solidFill>
                      <a:prstDash val="solid"/>
                      <a:round/>
                      <a:headEnd type="none" w="med" len="med"/>
                      <a:tailEnd type="none" w="med" len="med"/>
                    </a:lnT>
                    <a:lnB w="6350" cap="flat" cmpd="sng" algn="ctr">
                      <a:solidFill>
                        <a:srgbClr val="BD1622"/>
                      </a:solidFill>
                      <a:prstDash val="solid"/>
                      <a:round/>
                      <a:headEnd type="none" w="med" len="med"/>
                      <a:tailEnd type="none" w="med" len="med"/>
                    </a:lnB>
                    <a:solidFill>
                      <a:srgbClr val="F2F2F2"/>
                    </a:solidFill>
                  </a:tcPr>
                </a:tc>
                <a:tc>
                  <a:txBody>
                    <a:bodyPr/>
                    <a:lstStyle/>
                    <a:p>
                      <a:pPr algn="ctr" rtl="0" fontAlgn="ctr"/>
                      <a:r>
                        <a:rPr lang="en-GB" sz="1500" b="0" i="0" u="none" strike="noStrike">
                          <a:solidFill>
                            <a:srgbClr val="484043"/>
                          </a:solidFill>
                          <a:effectLst/>
                          <a:latin typeface="Calibri" panose="020F0502020204030204" pitchFamily="34" charset="0"/>
                        </a:rPr>
                        <a:t>143</a:t>
                      </a:r>
                    </a:p>
                  </a:txBody>
                  <a:tcPr marL="9525" marR="9525" marT="9525" marB="0" anchor="ctr">
                    <a:lnL w="6350" cap="flat" cmpd="sng" algn="ctr">
                      <a:solidFill>
                        <a:srgbClr val="BD1622"/>
                      </a:solidFill>
                      <a:prstDash val="solid"/>
                      <a:round/>
                      <a:headEnd type="none" w="med" len="med"/>
                      <a:tailEnd type="none" w="med" len="med"/>
                    </a:lnL>
                    <a:lnR w="6350" cap="flat" cmpd="sng" algn="ctr">
                      <a:solidFill>
                        <a:srgbClr val="BD1622"/>
                      </a:solidFill>
                      <a:prstDash val="solid"/>
                      <a:round/>
                      <a:headEnd type="none" w="med" len="med"/>
                      <a:tailEnd type="none" w="med" len="med"/>
                    </a:lnR>
                    <a:lnT w="6350" cap="flat" cmpd="sng" algn="ctr">
                      <a:solidFill>
                        <a:srgbClr val="BD1622"/>
                      </a:solidFill>
                      <a:prstDash val="solid"/>
                      <a:round/>
                      <a:headEnd type="none" w="med" len="med"/>
                      <a:tailEnd type="none" w="med" len="med"/>
                    </a:lnT>
                    <a:lnB w="6350" cap="flat" cmpd="sng" algn="ctr">
                      <a:solidFill>
                        <a:srgbClr val="BD1622"/>
                      </a:solidFill>
                      <a:prstDash val="solid"/>
                      <a:round/>
                      <a:headEnd type="none" w="med" len="med"/>
                      <a:tailEnd type="none" w="med" len="med"/>
                    </a:lnB>
                    <a:solidFill>
                      <a:srgbClr val="F2F2F2"/>
                    </a:solidFill>
                  </a:tcPr>
                </a:tc>
                <a:tc>
                  <a:txBody>
                    <a:bodyPr/>
                    <a:lstStyle/>
                    <a:p>
                      <a:pPr algn="ctr" rtl="0" fontAlgn="ctr"/>
                      <a:r>
                        <a:rPr lang="en-GB" sz="1500" b="0" i="0" u="none" strike="noStrike">
                          <a:solidFill>
                            <a:srgbClr val="484043"/>
                          </a:solidFill>
                          <a:effectLst/>
                          <a:latin typeface="Calibri" panose="020F0502020204030204" pitchFamily="34" charset="0"/>
                        </a:rPr>
                        <a:t>50</a:t>
                      </a:r>
                    </a:p>
                  </a:txBody>
                  <a:tcPr marL="9525" marR="9525" marT="9525" marB="0" anchor="ctr">
                    <a:lnL w="6350" cap="flat" cmpd="sng" algn="ctr">
                      <a:solidFill>
                        <a:srgbClr val="BD1622"/>
                      </a:solidFill>
                      <a:prstDash val="solid"/>
                      <a:round/>
                      <a:headEnd type="none" w="med" len="med"/>
                      <a:tailEnd type="none" w="med" len="med"/>
                    </a:lnL>
                    <a:lnR w="6350" cap="flat" cmpd="sng" algn="ctr">
                      <a:solidFill>
                        <a:srgbClr val="BD1622"/>
                      </a:solidFill>
                      <a:prstDash val="solid"/>
                      <a:round/>
                      <a:headEnd type="none" w="med" len="med"/>
                      <a:tailEnd type="none" w="med" len="med"/>
                    </a:lnR>
                    <a:lnT w="6350" cap="flat" cmpd="sng" algn="ctr">
                      <a:solidFill>
                        <a:srgbClr val="BD1622"/>
                      </a:solidFill>
                      <a:prstDash val="solid"/>
                      <a:round/>
                      <a:headEnd type="none" w="med" len="med"/>
                      <a:tailEnd type="none" w="med" len="med"/>
                    </a:lnT>
                    <a:lnB w="6350" cap="flat" cmpd="sng" algn="ctr">
                      <a:solidFill>
                        <a:srgbClr val="BD1622"/>
                      </a:solidFill>
                      <a:prstDash val="solid"/>
                      <a:round/>
                      <a:headEnd type="none" w="med" len="med"/>
                      <a:tailEnd type="none" w="med" len="med"/>
                    </a:lnB>
                    <a:solidFill>
                      <a:srgbClr val="F2F2F2"/>
                    </a:solidFill>
                  </a:tcPr>
                </a:tc>
                <a:tc>
                  <a:txBody>
                    <a:bodyPr/>
                    <a:lstStyle/>
                    <a:p>
                      <a:pPr algn="ctr" rtl="0" fontAlgn="ctr"/>
                      <a:r>
                        <a:rPr lang="en-GB" sz="1500" b="0" i="0" u="none" strike="noStrike">
                          <a:solidFill>
                            <a:srgbClr val="484043"/>
                          </a:solidFill>
                          <a:effectLst/>
                          <a:latin typeface="Calibri" panose="020F0502020204030204" pitchFamily="34" charset="0"/>
                        </a:rPr>
                        <a:t>129</a:t>
                      </a:r>
                    </a:p>
                  </a:txBody>
                  <a:tcPr marL="9525" marR="9525" marT="9525" marB="0" anchor="ctr">
                    <a:lnL w="6350" cap="flat" cmpd="sng" algn="ctr">
                      <a:solidFill>
                        <a:srgbClr val="BD1622"/>
                      </a:solidFill>
                      <a:prstDash val="solid"/>
                      <a:round/>
                      <a:headEnd type="none" w="med" len="med"/>
                      <a:tailEnd type="none" w="med" len="med"/>
                    </a:lnL>
                    <a:lnR w="6350" cap="flat" cmpd="sng" algn="ctr">
                      <a:solidFill>
                        <a:srgbClr val="BD1622"/>
                      </a:solidFill>
                      <a:prstDash val="solid"/>
                      <a:round/>
                      <a:headEnd type="none" w="med" len="med"/>
                      <a:tailEnd type="none" w="med" len="med"/>
                    </a:lnR>
                    <a:lnT w="6350" cap="flat" cmpd="sng" algn="ctr">
                      <a:solidFill>
                        <a:srgbClr val="BD1622"/>
                      </a:solidFill>
                      <a:prstDash val="solid"/>
                      <a:round/>
                      <a:headEnd type="none" w="med" len="med"/>
                      <a:tailEnd type="none" w="med" len="med"/>
                    </a:lnT>
                    <a:lnB w="6350" cap="flat" cmpd="sng" algn="ctr">
                      <a:solidFill>
                        <a:srgbClr val="BD1622"/>
                      </a:solidFill>
                      <a:prstDash val="solid"/>
                      <a:round/>
                      <a:headEnd type="none" w="med" len="med"/>
                      <a:tailEnd type="none" w="med" len="med"/>
                    </a:lnB>
                    <a:solidFill>
                      <a:srgbClr val="F2F2F2"/>
                    </a:solidFill>
                  </a:tcPr>
                </a:tc>
                <a:tc>
                  <a:txBody>
                    <a:bodyPr/>
                    <a:lstStyle/>
                    <a:p>
                      <a:pPr algn="ctr" rtl="0" fontAlgn="ctr"/>
                      <a:r>
                        <a:rPr lang="en-GB" sz="1500" b="0" i="0" u="none" strike="noStrike">
                          <a:solidFill>
                            <a:srgbClr val="484043"/>
                          </a:solidFill>
                          <a:effectLst/>
                          <a:latin typeface="Calibri" panose="020F0502020204030204" pitchFamily="34" charset="0"/>
                        </a:rPr>
                        <a:t>135</a:t>
                      </a:r>
                    </a:p>
                  </a:txBody>
                  <a:tcPr marL="9525" marR="9525" marT="9525" marB="0" anchor="ctr">
                    <a:lnL w="6350" cap="flat" cmpd="sng" algn="ctr">
                      <a:solidFill>
                        <a:srgbClr val="BD1622"/>
                      </a:solidFill>
                      <a:prstDash val="solid"/>
                      <a:round/>
                      <a:headEnd type="none" w="med" len="med"/>
                      <a:tailEnd type="none" w="med" len="med"/>
                    </a:lnL>
                    <a:lnR w="6350" cap="flat" cmpd="sng" algn="ctr">
                      <a:solidFill>
                        <a:srgbClr val="BD1622"/>
                      </a:solidFill>
                      <a:prstDash val="solid"/>
                      <a:round/>
                      <a:headEnd type="none" w="med" len="med"/>
                      <a:tailEnd type="none" w="med" len="med"/>
                    </a:lnR>
                    <a:lnT w="6350" cap="flat" cmpd="sng" algn="ctr">
                      <a:solidFill>
                        <a:srgbClr val="BD1622"/>
                      </a:solidFill>
                      <a:prstDash val="solid"/>
                      <a:round/>
                      <a:headEnd type="none" w="med" len="med"/>
                      <a:tailEnd type="none" w="med" len="med"/>
                    </a:lnT>
                    <a:lnB w="6350" cap="flat" cmpd="sng" algn="ctr">
                      <a:solidFill>
                        <a:srgbClr val="BD1622"/>
                      </a:solidFill>
                      <a:prstDash val="solid"/>
                      <a:round/>
                      <a:headEnd type="none" w="med" len="med"/>
                      <a:tailEnd type="none" w="med" len="med"/>
                    </a:lnB>
                    <a:solidFill>
                      <a:srgbClr val="F2F2F2"/>
                    </a:solidFill>
                  </a:tcPr>
                </a:tc>
                <a:extLst>
                  <a:ext uri="{0D108BD9-81ED-4DB2-BD59-A6C34878D82A}">
                    <a16:rowId xmlns:a16="http://schemas.microsoft.com/office/drawing/2014/main" val="3284161093"/>
                  </a:ext>
                </a:extLst>
              </a:tr>
              <a:tr h="236325">
                <a:tc>
                  <a:txBody>
                    <a:bodyPr/>
                    <a:lstStyle/>
                    <a:p>
                      <a:pPr algn="l" rtl="0" fontAlgn="ctr"/>
                      <a:r>
                        <a:rPr lang="en-GB" sz="1500" b="0" i="0" u="none" strike="noStrike">
                          <a:solidFill>
                            <a:srgbClr val="484043"/>
                          </a:solidFill>
                          <a:effectLst/>
                          <a:latin typeface="Calibri" panose="020F0502020204030204" pitchFamily="34" charset="0"/>
                        </a:rPr>
                        <a:t>Year 5-6</a:t>
                      </a:r>
                    </a:p>
                  </a:txBody>
                  <a:tcPr marL="57150" marR="9525" marT="9525" marB="0" anchor="ctr">
                    <a:lnL>
                      <a:noFill/>
                    </a:lnL>
                    <a:lnR w="6350" cap="flat" cmpd="sng" algn="ctr">
                      <a:solidFill>
                        <a:srgbClr val="BD1622"/>
                      </a:solidFill>
                      <a:prstDash val="solid"/>
                      <a:round/>
                      <a:headEnd type="none" w="med" len="med"/>
                      <a:tailEnd type="none" w="med" len="med"/>
                    </a:lnR>
                    <a:lnT w="6350" cap="flat" cmpd="sng" algn="ctr">
                      <a:solidFill>
                        <a:srgbClr val="BD1622"/>
                      </a:solidFill>
                      <a:prstDash val="solid"/>
                      <a:round/>
                      <a:headEnd type="none" w="med" len="med"/>
                      <a:tailEnd type="none" w="med" len="med"/>
                    </a:lnT>
                    <a:lnB w="6350" cap="flat" cmpd="sng" algn="ctr">
                      <a:solidFill>
                        <a:srgbClr val="BD1622"/>
                      </a:solidFill>
                      <a:prstDash val="solid"/>
                      <a:round/>
                      <a:headEnd type="none" w="med" len="med"/>
                      <a:tailEnd type="none" w="med" len="med"/>
                    </a:lnB>
                  </a:tcPr>
                </a:tc>
                <a:tc>
                  <a:txBody>
                    <a:bodyPr/>
                    <a:lstStyle/>
                    <a:p>
                      <a:pPr algn="ctr" rtl="0" fontAlgn="ctr"/>
                      <a:r>
                        <a:rPr lang="en-GB" sz="1500" b="0" i="0" u="none" strike="noStrike">
                          <a:solidFill>
                            <a:srgbClr val="484043"/>
                          </a:solidFill>
                          <a:effectLst/>
                          <a:latin typeface="Calibri" panose="020F0502020204030204" pitchFamily="34" charset="0"/>
                        </a:rPr>
                        <a:t>275</a:t>
                      </a:r>
                    </a:p>
                  </a:txBody>
                  <a:tcPr marL="9525" marR="9525" marT="9525" marB="0" anchor="ctr">
                    <a:lnL w="6350" cap="flat" cmpd="sng" algn="ctr">
                      <a:solidFill>
                        <a:srgbClr val="BD1622"/>
                      </a:solidFill>
                      <a:prstDash val="solid"/>
                      <a:round/>
                      <a:headEnd type="none" w="med" len="med"/>
                      <a:tailEnd type="none" w="med" len="med"/>
                    </a:lnL>
                    <a:lnR w="6350" cap="flat" cmpd="sng" algn="ctr">
                      <a:solidFill>
                        <a:srgbClr val="BD1622"/>
                      </a:solidFill>
                      <a:prstDash val="solid"/>
                      <a:round/>
                      <a:headEnd type="none" w="med" len="med"/>
                      <a:tailEnd type="none" w="med" len="med"/>
                    </a:lnR>
                    <a:lnT w="6350" cap="flat" cmpd="sng" algn="ctr">
                      <a:solidFill>
                        <a:srgbClr val="BD1622"/>
                      </a:solidFill>
                      <a:prstDash val="solid"/>
                      <a:round/>
                      <a:headEnd type="none" w="med" len="med"/>
                      <a:tailEnd type="none" w="med" len="med"/>
                    </a:lnT>
                    <a:lnB w="6350" cap="flat" cmpd="sng" algn="ctr">
                      <a:solidFill>
                        <a:srgbClr val="BD1622"/>
                      </a:solidFill>
                      <a:prstDash val="solid"/>
                      <a:round/>
                      <a:headEnd type="none" w="med" len="med"/>
                      <a:tailEnd type="none" w="med" len="med"/>
                    </a:lnB>
                  </a:tcPr>
                </a:tc>
                <a:tc>
                  <a:txBody>
                    <a:bodyPr/>
                    <a:lstStyle/>
                    <a:p>
                      <a:pPr algn="ctr" rtl="0" fontAlgn="ctr"/>
                      <a:r>
                        <a:rPr lang="en-GB" sz="1500" b="0" i="0" u="none" strike="noStrike">
                          <a:solidFill>
                            <a:srgbClr val="484043"/>
                          </a:solidFill>
                          <a:effectLst/>
                          <a:latin typeface="Calibri" panose="020F0502020204030204" pitchFamily="34" charset="0"/>
                        </a:rPr>
                        <a:t>156</a:t>
                      </a:r>
                    </a:p>
                  </a:txBody>
                  <a:tcPr marL="9525" marR="9525" marT="9525" marB="0" anchor="ctr">
                    <a:lnL w="6350" cap="flat" cmpd="sng" algn="ctr">
                      <a:solidFill>
                        <a:srgbClr val="BD1622"/>
                      </a:solidFill>
                      <a:prstDash val="solid"/>
                      <a:round/>
                      <a:headEnd type="none" w="med" len="med"/>
                      <a:tailEnd type="none" w="med" len="med"/>
                    </a:lnL>
                    <a:lnR w="6350" cap="flat" cmpd="sng" algn="ctr">
                      <a:solidFill>
                        <a:srgbClr val="BD1622"/>
                      </a:solidFill>
                      <a:prstDash val="solid"/>
                      <a:round/>
                      <a:headEnd type="none" w="med" len="med"/>
                      <a:tailEnd type="none" w="med" len="med"/>
                    </a:lnR>
                    <a:lnT w="6350" cap="flat" cmpd="sng" algn="ctr">
                      <a:solidFill>
                        <a:srgbClr val="BD1622"/>
                      </a:solidFill>
                      <a:prstDash val="solid"/>
                      <a:round/>
                      <a:headEnd type="none" w="med" len="med"/>
                      <a:tailEnd type="none" w="med" len="med"/>
                    </a:lnT>
                    <a:lnB w="6350" cap="flat" cmpd="sng" algn="ctr">
                      <a:solidFill>
                        <a:srgbClr val="BD1622"/>
                      </a:solidFill>
                      <a:prstDash val="solid"/>
                      <a:round/>
                      <a:headEnd type="none" w="med" len="med"/>
                      <a:tailEnd type="none" w="med" len="med"/>
                    </a:lnB>
                  </a:tcPr>
                </a:tc>
                <a:tc>
                  <a:txBody>
                    <a:bodyPr/>
                    <a:lstStyle/>
                    <a:p>
                      <a:pPr algn="ctr" rtl="0" fontAlgn="ctr"/>
                      <a:r>
                        <a:rPr lang="en-GB" sz="1500" b="0" i="0" u="none" strike="noStrike">
                          <a:solidFill>
                            <a:srgbClr val="484043"/>
                          </a:solidFill>
                          <a:effectLst/>
                          <a:latin typeface="Calibri" panose="020F0502020204030204" pitchFamily="34" charset="0"/>
                        </a:rPr>
                        <a:t>54</a:t>
                      </a:r>
                    </a:p>
                  </a:txBody>
                  <a:tcPr marL="9525" marR="9525" marT="9525" marB="0" anchor="ctr">
                    <a:lnL w="6350" cap="flat" cmpd="sng" algn="ctr">
                      <a:solidFill>
                        <a:srgbClr val="BD1622"/>
                      </a:solidFill>
                      <a:prstDash val="solid"/>
                      <a:round/>
                      <a:headEnd type="none" w="med" len="med"/>
                      <a:tailEnd type="none" w="med" len="med"/>
                    </a:lnL>
                    <a:lnR w="6350" cap="flat" cmpd="sng" algn="ctr">
                      <a:solidFill>
                        <a:srgbClr val="BD1622"/>
                      </a:solidFill>
                      <a:prstDash val="solid"/>
                      <a:round/>
                      <a:headEnd type="none" w="med" len="med"/>
                      <a:tailEnd type="none" w="med" len="med"/>
                    </a:lnR>
                    <a:lnT w="6350" cap="flat" cmpd="sng" algn="ctr">
                      <a:solidFill>
                        <a:srgbClr val="BD1622"/>
                      </a:solidFill>
                      <a:prstDash val="solid"/>
                      <a:round/>
                      <a:headEnd type="none" w="med" len="med"/>
                      <a:tailEnd type="none" w="med" len="med"/>
                    </a:lnT>
                    <a:lnB w="6350" cap="flat" cmpd="sng" algn="ctr">
                      <a:solidFill>
                        <a:srgbClr val="BD1622"/>
                      </a:solidFill>
                      <a:prstDash val="solid"/>
                      <a:round/>
                      <a:headEnd type="none" w="med" len="med"/>
                      <a:tailEnd type="none" w="med" len="med"/>
                    </a:lnB>
                  </a:tcPr>
                </a:tc>
                <a:tc>
                  <a:txBody>
                    <a:bodyPr/>
                    <a:lstStyle/>
                    <a:p>
                      <a:pPr algn="ctr" rtl="0" fontAlgn="ctr"/>
                      <a:r>
                        <a:rPr lang="en-GB" sz="1500" b="0" i="0" u="none" strike="noStrike">
                          <a:solidFill>
                            <a:srgbClr val="484043"/>
                          </a:solidFill>
                          <a:effectLst/>
                          <a:latin typeface="Calibri" panose="020F0502020204030204" pitchFamily="34" charset="0"/>
                        </a:rPr>
                        <a:t>193</a:t>
                      </a:r>
                    </a:p>
                  </a:txBody>
                  <a:tcPr marL="9525" marR="9525" marT="9525" marB="0" anchor="ctr">
                    <a:lnL w="6350" cap="flat" cmpd="sng" algn="ctr">
                      <a:solidFill>
                        <a:srgbClr val="BD1622"/>
                      </a:solidFill>
                      <a:prstDash val="solid"/>
                      <a:round/>
                      <a:headEnd type="none" w="med" len="med"/>
                      <a:tailEnd type="none" w="med" len="med"/>
                    </a:lnL>
                    <a:lnR w="6350" cap="flat" cmpd="sng" algn="ctr">
                      <a:solidFill>
                        <a:srgbClr val="BD1622"/>
                      </a:solidFill>
                      <a:prstDash val="solid"/>
                      <a:round/>
                      <a:headEnd type="none" w="med" len="med"/>
                      <a:tailEnd type="none" w="med" len="med"/>
                    </a:lnR>
                    <a:lnT w="6350" cap="flat" cmpd="sng" algn="ctr">
                      <a:solidFill>
                        <a:srgbClr val="BD1622"/>
                      </a:solidFill>
                      <a:prstDash val="solid"/>
                      <a:round/>
                      <a:headEnd type="none" w="med" len="med"/>
                      <a:tailEnd type="none" w="med" len="med"/>
                    </a:lnT>
                    <a:lnB w="6350" cap="flat" cmpd="sng" algn="ctr">
                      <a:solidFill>
                        <a:srgbClr val="BD1622"/>
                      </a:solidFill>
                      <a:prstDash val="solid"/>
                      <a:round/>
                      <a:headEnd type="none" w="med" len="med"/>
                      <a:tailEnd type="none" w="med" len="med"/>
                    </a:lnB>
                  </a:tcPr>
                </a:tc>
                <a:tc>
                  <a:txBody>
                    <a:bodyPr/>
                    <a:lstStyle/>
                    <a:p>
                      <a:pPr algn="ctr" rtl="0" fontAlgn="ctr"/>
                      <a:r>
                        <a:rPr lang="en-GB" sz="1500" b="0" i="0" u="none" strike="noStrike">
                          <a:solidFill>
                            <a:srgbClr val="484043"/>
                          </a:solidFill>
                          <a:effectLst/>
                          <a:latin typeface="Calibri" panose="020F0502020204030204" pitchFamily="34" charset="0"/>
                        </a:rPr>
                        <a:t>79</a:t>
                      </a:r>
                    </a:p>
                  </a:txBody>
                  <a:tcPr marL="9525" marR="9525" marT="9525" marB="0" anchor="ctr">
                    <a:lnL w="6350" cap="flat" cmpd="sng" algn="ctr">
                      <a:solidFill>
                        <a:srgbClr val="BD1622"/>
                      </a:solidFill>
                      <a:prstDash val="solid"/>
                      <a:round/>
                      <a:headEnd type="none" w="med" len="med"/>
                      <a:tailEnd type="none" w="med" len="med"/>
                    </a:lnL>
                    <a:lnR w="6350" cap="flat" cmpd="sng" algn="ctr">
                      <a:solidFill>
                        <a:srgbClr val="BD1622"/>
                      </a:solidFill>
                      <a:prstDash val="solid"/>
                      <a:round/>
                      <a:headEnd type="none" w="med" len="med"/>
                      <a:tailEnd type="none" w="med" len="med"/>
                    </a:lnR>
                    <a:lnT w="6350" cap="flat" cmpd="sng" algn="ctr">
                      <a:solidFill>
                        <a:srgbClr val="BD1622"/>
                      </a:solidFill>
                      <a:prstDash val="solid"/>
                      <a:round/>
                      <a:headEnd type="none" w="med" len="med"/>
                      <a:tailEnd type="none" w="med" len="med"/>
                    </a:lnT>
                    <a:lnB w="6350" cap="flat" cmpd="sng" algn="ctr">
                      <a:solidFill>
                        <a:srgbClr val="BD1622"/>
                      </a:solidFill>
                      <a:prstDash val="solid"/>
                      <a:round/>
                      <a:headEnd type="none" w="med" len="med"/>
                      <a:tailEnd type="none" w="med" len="med"/>
                    </a:lnB>
                  </a:tcPr>
                </a:tc>
                <a:extLst>
                  <a:ext uri="{0D108BD9-81ED-4DB2-BD59-A6C34878D82A}">
                    <a16:rowId xmlns:a16="http://schemas.microsoft.com/office/drawing/2014/main" val="3690223742"/>
                  </a:ext>
                </a:extLst>
              </a:tr>
              <a:tr h="236325">
                <a:tc>
                  <a:txBody>
                    <a:bodyPr/>
                    <a:lstStyle/>
                    <a:p>
                      <a:pPr algn="l" rtl="0" fontAlgn="ctr"/>
                      <a:r>
                        <a:rPr lang="en-GB" sz="1500" b="0" i="0" u="none" strike="noStrike">
                          <a:solidFill>
                            <a:srgbClr val="484043"/>
                          </a:solidFill>
                          <a:effectLst/>
                          <a:latin typeface="Calibri" panose="020F0502020204030204" pitchFamily="34" charset="0"/>
                        </a:rPr>
                        <a:t>Year 7-8</a:t>
                      </a:r>
                    </a:p>
                  </a:txBody>
                  <a:tcPr marL="57150" marR="9525" marT="9525" marB="0" anchor="ctr">
                    <a:lnL>
                      <a:noFill/>
                    </a:lnL>
                    <a:lnR w="6350" cap="flat" cmpd="sng" algn="ctr">
                      <a:solidFill>
                        <a:srgbClr val="BD1622"/>
                      </a:solidFill>
                      <a:prstDash val="solid"/>
                      <a:round/>
                      <a:headEnd type="none" w="med" len="med"/>
                      <a:tailEnd type="none" w="med" len="med"/>
                    </a:lnR>
                    <a:lnT w="6350" cap="flat" cmpd="sng" algn="ctr">
                      <a:solidFill>
                        <a:srgbClr val="BD1622"/>
                      </a:solidFill>
                      <a:prstDash val="solid"/>
                      <a:round/>
                      <a:headEnd type="none" w="med" len="med"/>
                      <a:tailEnd type="none" w="med" len="med"/>
                    </a:lnT>
                    <a:lnB w="6350" cap="flat" cmpd="sng" algn="ctr">
                      <a:solidFill>
                        <a:srgbClr val="BD1622"/>
                      </a:solidFill>
                      <a:prstDash val="solid"/>
                      <a:round/>
                      <a:headEnd type="none" w="med" len="med"/>
                      <a:tailEnd type="none" w="med" len="med"/>
                    </a:lnB>
                    <a:solidFill>
                      <a:srgbClr val="F2F2F2"/>
                    </a:solidFill>
                  </a:tcPr>
                </a:tc>
                <a:tc>
                  <a:txBody>
                    <a:bodyPr/>
                    <a:lstStyle/>
                    <a:p>
                      <a:pPr algn="ctr" rtl="0" fontAlgn="ctr"/>
                      <a:r>
                        <a:rPr lang="en-GB" sz="1500" b="0" i="0" u="none" strike="noStrike">
                          <a:solidFill>
                            <a:srgbClr val="484043"/>
                          </a:solidFill>
                          <a:effectLst/>
                          <a:latin typeface="Calibri" panose="020F0502020204030204" pitchFamily="34" charset="0"/>
                        </a:rPr>
                        <a:t>348</a:t>
                      </a:r>
                    </a:p>
                  </a:txBody>
                  <a:tcPr marL="9525" marR="9525" marT="9525" marB="0" anchor="ctr">
                    <a:lnL w="6350" cap="flat" cmpd="sng" algn="ctr">
                      <a:solidFill>
                        <a:srgbClr val="BD1622"/>
                      </a:solidFill>
                      <a:prstDash val="solid"/>
                      <a:round/>
                      <a:headEnd type="none" w="med" len="med"/>
                      <a:tailEnd type="none" w="med" len="med"/>
                    </a:lnL>
                    <a:lnR w="6350" cap="flat" cmpd="sng" algn="ctr">
                      <a:solidFill>
                        <a:srgbClr val="BD1622"/>
                      </a:solidFill>
                      <a:prstDash val="solid"/>
                      <a:round/>
                      <a:headEnd type="none" w="med" len="med"/>
                      <a:tailEnd type="none" w="med" len="med"/>
                    </a:lnR>
                    <a:lnT w="6350" cap="flat" cmpd="sng" algn="ctr">
                      <a:solidFill>
                        <a:srgbClr val="BD1622"/>
                      </a:solidFill>
                      <a:prstDash val="solid"/>
                      <a:round/>
                      <a:headEnd type="none" w="med" len="med"/>
                      <a:tailEnd type="none" w="med" len="med"/>
                    </a:lnT>
                    <a:lnB w="6350" cap="flat" cmpd="sng" algn="ctr">
                      <a:solidFill>
                        <a:srgbClr val="BD1622"/>
                      </a:solidFill>
                      <a:prstDash val="solid"/>
                      <a:round/>
                      <a:headEnd type="none" w="med" len="med"/>
                      <a:tailEnd type="none" w="med" len="med"/>
                    </a:lnB>
                    <a:solidFill>
                      <a:srgbClr val="F2F2F2"/>
                    </a:solidFill>
                  </a:tcPr>
                </a:tc>
                <a:tc>
                  <a:txBody>
                    <a:bodyPr/>
                    <a:lstStyle/>
                    <a:p>
                      <a:pPr algn="ctr" rtl="0" fontAlgn="ctr"/>
                      <a:r>
                        <a:rPr lang="en-GB" sz="1500" b="0" i="0" u="none" strike="noStrike">
                          <a:solidFill>
                            <a:srgbClr val="484043"/>
                          </a:solidFill>
                          <a:effectLst/>
                          <a:latin typeface="Calibri" panose="020F0502020204030204" pitchFamily="34" charset="0"/>
                        </a:rPr>
                        <a:t>416</a:t>
                      </a:r>
                    </a:p>
                  </a:txBody>
                  <a:tcPr marL="9525" marR="9525" marT="9525" marB="0" anchor="ctr">
                    <a:lnL w="6350" cap="flat" cmpd="sng" algn="ctr">
                      <a:solidFill>
                        <a:srgbClr val="BD1622"/>
                      </a:solidFill>
                      <a:prstDash val="solid"/>
                      <a:round/>
                      <a:headEnd type="none" w="med" len="med"/>
                      <a:tailEnd type="none" w="med" len="med"/>
                    </a:lnL>
                    <a:lnR w="6350" cap="flat" cmpd="sng" algn="ctr">
                      <a:solidFill>
                        <a:srgbClr val="BD1622"/>
                      </a:solidFill>
                      <a:prstDash val="solid"/>
                      <a:round/>
                      <a:headEnd type="none" w="med" len="med"/>
                      <a:tailEnd type="none" w="med" len="med"/>
                    </a:lnR>
                    <a:lnT w="6350" cap="flat" cmpd="sng" algn="ctr">
                      <a:solidFill>
                        <a:srgbClr val="BD1622"/>
                      </a:solidFill>
                      <a:prstDash val="solid"/>
                      <a:round/>
                      <a:headEnd type="none" w="med" len="med"/>
                      <a:tailEnd type="none" w="med" len="med"/>
                    </a:lnT>
                    <a:lnB w="6350" cap="flat" cmpd="sng" algn="ctr">
                      <a:solidFill>
                        <a:srgbClr val="BD1622"/>
                      </a:solidFill>
                      <a:prstDash val="solid"/>
                      <a:round/>
                      <a:headEnd type="none" w="med" len="med"/>
                      <a:tailEnd type="none" w="med" len="med"/>
                    </a:lnB>
                    <a:solidFill>
                      <a:srgbClr val="F2F2F2"/>
                    </a:solidFill>
                  </a:tcPr>
                </a:tc>
                <a:tc>
                  <a:txBody>
                    <a:bodyPr/>
                    <a:lstStyle/>
                    <a:p>
                      <a:pPr algn="ctr" rtl="0" fontAlgn="ctr"/>
                      <a:r>
                        <a:rPr lang="en-GB" sz="1500" b="0" i="0" u="none" strike="noStrike">
                          <a:solidFill>
                            <a:srgbClr val="484043"/>
                          </a:solidFill>
                          <a:effectLst/>
                          <a:latin typeface="Calibri" panose="020F0502020204030204" pitchFamily="34" charset="0"/>
                        </a:rPr>
                        <a:t>258</a:t>
                      </a:r>
                    </a:p>
                  </a:txBody>
                  <a:tcPr marL="9525" marR="9525" marT="9525" marB="0" anchor="ctr">
                    <a:lnL w="6350" cap="flat" cmpd="sng" algn="ctr">
                      <a:solidFill>
                        <a:srgbClr val="BD1622"/>
                      </a:solidFill>
                      <a:prstDash val="solid"/>
                      <a:round/>
                      <a:headEnd type="none" w="med" len="med"/>
                      <a:tailEnd type="none" w="med" len="med"/>
                    </a:lnL>
                    <a:lnR w="6350" cap="flat" cmpd="sng" algn="ctr">
                      <a:solidFill>
                        <a:srgbClr val="BD1622"/>
                      </a:solidFill>
                      <a:prstDash val="solid"/>
                      <a:round/>
                      <a:headEnd type="none" w="med" len="med"/>
                      <a:tailEnd type="none" w="med" len="med"/>
                    </a:lnR>
                    <a:lnT w="6350" cap="flat" cmpd="sng" algn="ctr">
                      <a:solidFill>
                        <a:srgbClr val="BD1622"/>
                      </a:solidFill>
                      <a:prstDash val="solid"/>
                      <a:round/>
                      <a:headEnd type="none" w="med" len="med"/>
                      <a:tailEnd type="none" w="med" len="med"/>
                    </a:lnT>
                    <a:lnB w="6350" cap="flat" cmpd="sng" algn="ctr">
                      <a:solidFill>
                        <a:srgbClr val="BD1622"/>
                      </a:solidFill>
                      <a:prstDash val="solid"/>
                      <a:round/>
                      <a:headEnd type="none" w="med" len="med"/>
                      <a:tailEnd type="none" w="med" len="med"/>
                    </a:lnB>
                    <a:solidFill>
                      <a:srgbClr val="F2F2F2"/>
                    </a:solidFill>
                  </a:tcPr>
                </a:tc>
                <a:tc>
                  <a:txBody>
                    <a:bodyPr/>
                    <a:lstStyle/>
                    <a:p>
                      <a:pPr algn="ctr" rtl="0" fontAlgn="ctr"/>
                      <a:r>
                        <a:rPr lang="en-GB" sz="1500" b="0" i="0" u="none" strike="noStrike">
                          <a:solidFill>
                            <a:srgbClr val="484043"/>
                          </a:solidFill>
                          <a:effectLst/>
                          <a:latin typeface="Calibri" panose="020F0502020204030204" pitchFamily="34" charset="0"/>
                        </a:rPr>
                        <a:t>103</a:t>
                      </a:r>
                    </a:p>
                  </a:txBody>
                  <a:tcPr marL="9525" marR="9525" marT="9525" marB="0" anchor="ctr">
                    <a:lnL w="6350" cap="flat" cmpd="sng" algn="ctr">
                      <a:solidFill>
                        <a:srgbClr val="BD1622"/>
                      </a:solidFill>
                      <a:prstDash val="solid"/>
                      <a:round/>
                      <a:headEnd type="none" w="med" len="med"/>
                      <a:tailEnd type="none" w="med" len="med"/>
                    </a:lnL>
                    <a:lnR w="6350" cap="flat" cmpd="sng" algn="ctr">
                      <a:solidFill>
                        <a:srgbClr val="BD1622"/>
                      </a:solidFill>
                      <a:prstDash val="solid"/>
                      <a:round/>
                      <a:headEnd type="none" w="med" len="med"/>
                      <a:tailEnd type="none" w="med" len="med"/>
                    </a:lnR>
                    <a:lnT w="6350" cap="flat" cmpd="sng" algn="ctr">
                      <a:solidFill>
                        <a:srgbClr val="BD1622"/>
                      </a:solidFill>
                      <a:prstDash val="solid"/>
                      <a:round/>
                      <a:headEnd type="none" w="med" len="med"/>
                      <a:tailEnd type="none" w="med" len="med"/>
                    </a:lnT>
                    <a:lnB w="6350" cap="flat" cmpd="sng" algn="ctr">
                      <a:solidFill>
                        <a:srgbClr val="BD1622"/>
                      </a:solidFill>
                      <a:prstDash val="solid"/>
                      <a:round/>
                      <a:headEnd type="none" w="med" len="med"/>
                      <a:tailEnd type="none" w="med" len="med"/>
                    </a:lnB>
                    <a:solidFill>
                      <a:srgbClr val="F2F2F2"/>
                    </a:solidFill>
                  </a:tcPr>
                </a:tc>
                <a:tc>
                  <a:txBody>
                    <a:bodyPr/>
                    <a:lstStyle/>
                    <a:p>
                      <a:pPr algn="ctr" rtl="0" fontAlgn="ctr"/>
                      <a:r>
                        <a:rPr lang="en-GB" sz="1500" b="0" i="0" u="none" strike="noStrike">
                          <a:solidFill>
                            <a:srgbClr val="484043"/>
                          </a:solidFill>
                          <a:effectLst/>
                          <a:latin typeface="Calibri" panose="020F0502020204030204" pitchFamily="34" charset="0"/>
                        </a:rPr>
                        <a:t>243</a:t>
                      </a:r>
                    </a:p>
                  </a:txBody>
                  <a:tcPr marL="9525" marR="9525" marT="9525" marB="0" anchor="ctr">
                    <a:lnL w="6350" cap="flat" cmpd="sng" algn="ctr">
                      <a:solidFill>
                        <a:srgbClr val="BD1622"/>
                      </a:solidFill>
                      <a:prstDash val="solid"/>
                      <a:round/>
                      <a:headEnd type="none" w="med" len="med"/>
                      <a:tailEnd type="none" w="med" len="med"/>
                    </a:lnL>
                    <a:lnR w="6350" cap="flat" cmpd="sng" algn="ctr">
                      <a:solidFill>
                        <a:srgbClr val="BD1622"/>
                      </a:solidFill>
                      <a:prstDash val="solid"/>
                      <a:round/>
                      <a:headEnd type="none" w="med" len="med"/>
                      <a:tailEnd type="none" w="med" len="med"/>
                    </a:lnR>
                    <a:lnT w="6350" cap="flat" cmpd="sng" algn="ctr">
                      <a:solidFill>
                        <a:srgbClr val="BD1622"/>
                      </a:solidFill>
                      <a:prstDash val="solid"/>
                      <a:round/>
                      <a:headEnd type="none" w="med" len="med"/>
                      <a:tailEnd type="none" w="med" len="med"/>
                    </a:lnT>
                    <a:lnB w="6350" cap="flat" cmpd="sng" algn="ctr">
                      <a:solidFill>
                        <a:srgbClr val="BD1622"/>
                      </a:solidFill>
                      <a:prstDash val="solid"/>
                      <a:round/>
                      <a:headEnd type="none" w="med" len="med"/>
                      <a:tailEnd type="none" w="med" len="med"/>
                    </a:lnB>
                    <a:solidFill>
                      <a:srgbClr val="F2F2F2"/>
                    </a:solidFill>
                  </a:tcPr>
                </a:tc>
                <a:extLst>
                  <a:ext uri="{0D108BD9-81ED-4DB2-BD59-A6C34878D82A}">
                    <a16:rowId xmlns:a16="http://schemas.microsoft.com/office/drawing/2014/main" val="4046327787"/>
                  </a:ext>
                </a:extLst>
              </a:tr>
              <a:tr h="236325">
                <a:tc>
                  <a:txBody>
                    <a:bodyPr/>
                    <a:lstStyle/>
                    <a:p>
                      <a:pPr algn="l" rtl="0" fontAlgn="ctr"/>
                      <a:r>
                        <a:rPr lang="en-GB" sz="1500" b="0" i="0" u="none" strike="noStrike">
                          <a:solidFill>
                            <a:srgbClr val="484043"/>
                          </a:solidFill>
                          <a:effectLst/>
                          <a:latin typeface="Calibri" panose="020F0502020204030204" pitchFamily="34" charset="0"/>
                        </a:rPr>
                        <a:t>Year 9-11</a:t>
                      </a:r>
                    </a:p>
                  </a:txBody>
                  <a:tcPr marL="57150" marR="9525" marT="9525" marB="0" anchor="ctr">
                    <a:lnL>
                      <a:noFill/>
                    </a:lnL>
                    <a:lnR w="6350" cap="flat" cmpd="sng" algn="ctr">
                      <a:solidFill>
                        <a:srgbClr val="BD1622"/>
                      </a:solidFill>
                      <a:prstDash val="solid"/>
                      <a:round/>
                      <a:headEnd type="none" w="med" len="med"/>
                      <a:tailEnd type="none" w="med" len="med"/>
                    </a:lnR>
                    <a:lnT w="6350" cap="flat" cmpd="sng" algn="ctr">
                      <a:solidFill>
                        <a:srgbClr val="BD1622"/>
                      </a:solidFill>
                      <a:prstDash val="solid"/>
                      <a:round/>
                      <a:headEnd type="none" w="med" len="med"/>
                      <a:tailEnd type="none" w="med" len="med"/>
                    </a:lnT>
                    <a:lnB w="19050" cap="flat" cmpd="sng" algn="ctr">
                      <a:solidFill>
                        <a:srgbClr val="BD1622"/>
                      </a:solidFill>
                      <a:prstDash val="solid"/>
                      <a:round/>
                      <a:headEnd type="none" w="med" len="med"/>
                      <a:tailEnd type="none" w="med" len="med"/>
                    </a:lnB>
                  </a:tcPr>
                </a:tc>
                <a:tc>
                  <a:txBody>
                    <a:bodyPr/>
                    <a:lstStyle/>
                    <a:p>
                      <a:pPr algn="ctr" rtl="0" fontAlgn="ctr"/>
                      <a:r>
                        <a:rPr lang="en-GB" sz="1500" b="0" i="0" u="none" strike="noStrike">
                          <a:solidFill>
                            <a:srgbClr val="484043"/>
                          </a:solidFill>
                          <a:effectLst/>
                          <a:latin typeface="Calibri" panose="020F0502020204030204" pitchFamily="34" charset="0"/>
                        </a:rPr>
                        <a:t>492</a:t>
                      </a:r>
                    </a:p>
                  </a:txBody>
                  <a:tcPr marL="9525" marR="9525" marT="9525" marB="0" anchor="ctr">
                    <a:lnL w="6350" cap="flat" cmpd="sng" algn="ctr">
                      <a:solidFill>
                        <a:srgbClr val="BD1622"/>
                      </a:solidFill>
                      <a:prstDash val="solid"/>
                      <a:round/>
                      <a:headEnd type="none" w="med" len="med"/>
                      <a:tailEnd type="none" w="med" len="med"/>
                    </a:lnL>
                    <a:lnR w="6350" cap="flat" cmpd="sng" algn="ctr">
                      <a:solidFill>
                        <a:srgbClr val="BD1622"/>
                      </a:solidFill>
                      <a:prstDash val="solid"/>
                      <a:round/>
                      <a:headEnd type="none" w="med" len="med"/>
                      <a:tailEnd type="none" w="med" len="med"/>
                    </a:lnR>
                    <a:lnT w="6350" cap="flat" cmpd="sng" algn="ctr">
                      <a:solidFill>
                        <a:srgbClr val="BD1622"/>
                      </a:solidFill>
                      <a:prstDash val="solid"/>
                      <a:round/>
                      <a:headEnd type="none" w="med" len="med"/>
                      <a:tailEnd type="none" w="med" len="med"/>
                    </a:lnT>
                    <a:lnB w="19050" cap="flat" cmpd="sng" algn="ctr">
                      <a:solidFill>
                        <a:srgbClr val="BD1622"/>
                      </a:solidFill>
                      <a:prstDash val="solid"/>
                      <a:round/>
                      <a:headEnd type="none" w="med" len="med"/>
                      <a:tailEnd type="none" w="med" len="med"/>
                    </a:lnB>
                  </a:tcPr>
                </a:tc>
                <a:tc>
                  <a:txBody>
                    <a:bodyPr/>
                    <a:lstStyle/>
                    <a:p>
                      <a:pPr algn="ctr" rtl="0" fontAlgn="ctr"/>
                      <a:r>
                        <a:rPr lang="en-GB" sz="1500" b="0" i="0" u="none" strike="noStrike">
                          <a:solidFill>
                            <a:srgbClr val="484043"/>
                          </a:solidFill>
                          <a:effectLst/>
                          <a:latin typeface="Calibri" panose="020F0502020204030204" pitchFamily="34" charset="0"/>
                        </a:rPr>
                        <a:t>287</a:t>
                      </a:r>
                    </a:p>
                  </a:txBody>
                  <a:tcPr marL="9525" marR="9525" marT="9525" marB="0" anchor="ctr">
                    <a:lnL w="6350" cap="flat" cmpd="sng" algn="ctr">
                      <a:solidFill>
                        <a:srgbClr val="BD1622"/>
                      </a:solidFill>
                      <a:prstDash val="solid"/>
                      <a:round/>
                      <a:headEnd type="none" w="med" len="med"/>
                      <a:tailEnd type="none" w="med" len="med"/>
                    </a:lnL>
                    <a:lnR w="6350" cap="flat" cmpd="sng" algn="ctr">
                      <a:solidFill>
                        <a:srgbClr val="BD1622"/>
                      </a:solidFill>
                      <a:prstDash val="solid"/>
                      <a:round/>
                      <a:headEnd type="none" w="med" len="med"/>
                      <a:tailEnd type="none" w="med" len="med"/>
                    </a:lnR>
                    <a:lnT w="6350" cap="flat" cmpd="sng" algn="ctr">
                      <a:solidFill>
                        <a:srgbClr val="BD1622"/>
                      </a:solidFill>
                      <a:prstDash val="solid"/>
                      <a:round/>
                      <a:headEnd type="none" w="med" len="med"/>
                      <a:tailEnd type="none" w="med" len="med"/>
                    </a:lnT>
                    <a:lnB w="19050" cap="flat" cmpd="sng" algn="ctr">
                      <a:solidFill>
                        <a:srgbClr val="BD1622"/>
                      </a:solidFill>
                      <a:prstDash val="solid"/>
                      <a:round/>
                      <a:headEnd type="none" w="med" len="med"/>
                      <a:tailEnd type="none" w="med" len="med"/>
                    </a:lnB>
                  </a:tcPr>
                </a:tc>
                <a:tc>
                  <a:txBody>
                    <a:bodyPr/>
                    <a:lstStyle/>
                    <a:p>
                      <a:pPr algn="ctr" rtl="0" fontAlgn="ctr"/>
                      <a:r>
                        <a:rPr lang="en-GB" sz="1500" b="0" i="0" u="none" strike="noStrike">
                          <a:solidFill>
                            <a:srgbClr val="484043"/>
                          </a:solidFill>
                          <a:effectLst/>
                          <a:latin typeface="Calibri" panose="020F0502020204030204" pitchFamily="34" charset="0"/>
                        </a:rPr>
                        <a:t>293</a:t>
                      </a:r>
                    </a:p>
                  </a:txBody>
                  <a:tcPr marL="9525" marR="9525" marT="9525" marB="0" anchor="ctr">
                    <a:lnL w="6350" cap="flat" cmpd="sng" algn="ctr">
                      <a:solidFill>
                        <a:srgbClr val="BD1622"/>
                      </a:solidFill>
                      <a:prstDash val="solid"/>
                      <a:round/>
                      <a:headEnd type="none" w="med" len="med"/>
                      <a:tailEnd type="none" w="med" len="med"/>
                    </a:lnL>
                    <a:lnR w="6350" cap="flat" cmpd="sng" algn="ctr">
                      <a:solidFill>
                        <a:srgbClr val="BD1622"/>
                      </a:solidFill>
                      <a:prstDash val="solid"/>
                      <a:round/>
                      <a:headEnd type="none" w="med" len="med"/>
                      <a:tailEnd type="none" w="med" len="med"/>
                    </a:lnR>
                    <a:lnT w="6350" cap="flat" cmpd="sng" algn="ctr">
                      <a:solidFill>
                        <a:srgbClr val="BD1622"/>
                      </a:solidFill>
                      <a:prstDash val="solid"/>
                      <a:round/>
                      <a:headEnd type="none" w="med" len="med"/>
                      <a:tailEnd type="none" w="med" len="med"/>
                    </a:lnT>
                    <a:lnB w="19050" cap="flat" cmpd="sng" algn="ctr">
                      <a:solidFill>
                        <a:srgbClr val="BD1622"/>
                      </a:solidFill>
                      <a:prstDash val="solid"/>
                      <a:round/>
                      <a:headEnd type="none" w="med" len="med"/>
                      <a:tailEnd type="none" w="med" len="med"/>
                    </a:lnB>
                  </a:tcPr>
                </a:tc>
                <a:tc>
                  <a:txBody>
                    <a:bodyPr/>
                    <a:lstStyle/>
                    <a:p>
                      <a:pPr algn="ctr" rtl="0" fontAlgn="ctr"/>
                      <a:r>
                        <a:rPr lang="en-GB" sz="1500" b="0" i="0" u="none" strike="noStrike">
                          <a:solidFill>
                            <a:srgbClr val="484043"/>
                          </a:solidFill>
                          <a:effectLst/>
                          <a:latin typeface="Calibri" panose="020F0502020204030204" pitchFamily="34" charset="0"/>
                        </a:rPr>
                        <a:t>124</a:t>
                      </a:r>
                    </a:p>
                  </a:txBody>
                  <a:tcPr marL="9525" marR="9525" marT="9525" marB="0" anchor="ctr">
                    <a:lnL w="6350" cap="flat" cmpd="sng" algn="ctr">
                      <a:solidFill>
                        <a:srgbClr val="BD1622"/>
                      </a:solidFill>
                      <a:prstDash val="solid"/>
                      <a:round/>
                      <a:headEnd type="none" w="med" len="med"/>
                      <a:tailEnd type="none" w="med" len="med"/>
                    </a:lnL>
                    <a:lnR w="6350" cap="flat" cmpd="sng" algn="ctr">
                      <a:solidFill>
                        <a:srgbClr val="BD1622"/>
                      </a:solidFill>
                      <a:prstDash val="solid"/>
                      <a:round/>
                      <a:headEnd type="none" w="med" len="med"/>
                      <a:tailEnd type="none" w="med" len="med"/>
                    </a:lnR>
                    <a:lnT w="6350" cap="flat" cmpd="sng" algn="ctr">
                      <a:solidFill>
                        <a:srgbClr val="BD1622"/>
                      </a:solidFill>
                      <a:prstDash val="solid"/>
                      <a:round/>
                      <a:headEnd type="none" w="med" len="med"/>
                      <a:tailEnd type="none" w="med" len="med"/>
                    </a:lnT>
                    <a:lnB w="19050" cap="flat" cmpd="sng" algn="ctr">
                      <a:solidFill>
                        <a:srgbClr val="BD1622"/>
                      </a:solidFill>
                      <a:prstDash val="solid"/>
                      <a:round/>
                      <a:headEnd type="none" w="med" len="med"/>
                      <a:tailEnd type="none" w="med" len="med"/>
                    </a:lnB>
                  </a:tcPr>
                </a:tc>
                <a:tc>
                  <a:txBody>
                    <a:bodyPr/>
                    <a:lstStyle/>
                    <a:p>
                      <a:pPr algn="ctr" rtl="0" fontAlgn="ctr"/>
                      <a:r>
                        <a:rPr lang="en-GB" sz="1500" b="0" i="0" u="none" strike="noStrike">
                          <a:solidFill>
                            <a:srgbClr val="484043"/>
                          </a:solidFill>
                          <a:effectLst/>
                          <a:latin typeface="Calibri" panose="020F0502020204030204" pitchFamily="34" charset="0"/>
                        </a:rPr>
                        <a:t>438</a:t>
                      </a:r>
                    </a:p>
                  </a:txBody>
                  <a:tcPr marL="9525" marR="9525" marT="9525" marB="0" anchor="ctr">
                    <a:lnL w="6350" cap="flat" cmpd="sng" algn="ctr">
                      <a:solidFill>
                        <a:srgbClr val="BD1622"/>
                      </a:solidFill>
                      <a:prstDash val="solid"/>
                      <a:round/>
                      <a:headEnd type="none" w="med" len="med"/>
                      <a:tailEnd type="none" w="med" len="med"/>
                    </a:lnL>
                    <a:lnR w="6350" cap="flat" cmpd="sng" algn="ctr">
                      <a:solidFill>
                        <a:srgbClr val="BD1622"/>
                      </a:solidFill>
                      <a:prstDash val="solid"/>
                      <a:round/>
                      <a:headEnd type="none" w="med" len="med"/>
                      <a:tailEnd type="none" w="med" len="med"/>
                    </a:lnR>
                    <a:lnT w="6350" cap="flat" cmpd="sng" algn="ctr">
                      <a:solidFill>
                        <a:srgbClr val="BD1622"/>
                      </a:solidFill>
                      <a:prstDash val="solid"/>
                      <a:round/>
                      <a:headEnd type="none" w="med" len="med"/>
                      <a:tailEnd type="none" w="med" len="med"/>
                    </a:lnT>
                    <a:lnB w="19050" cap="flat" cmpd="sng" algn="ctr">
                      <a:solidFill>
                        <a:srgbClr val="BD1622"/>
                      </a:solidFill>
                      <a:prstDash val="solid"/>
                      <a:round/>
                      <a:headEnd type="none" w="med" len="med"/>
                      <a:tailEnd type="none" w="med" len="med"/>
                    </a:lnB>
                  </a:tcPr>
                </a:tc>
                <a:extLst>
                  <a:ext uri="{0D108BD9-81ED-4DB2-BD59-A6C34878D82A}">
                    <a16:rowId xmlns:a16="http://schemas.microsoft.com/office/drawing/2014/main" val="4116520135"/>
                  </a:ext>
                </a:extLst>
              </a:tr>
              <a:tr h="236325">
                <a:tc>
                  <a:txBody>
                    <a:bodyPr/>
                    <a:lstStyle/>
                    <a:p>
                      <a:pPr algn="l" rtl="0" fontAlgn="ctr"/>
                      <a:r>
                        <a:rPr lang="en-GB" sz="1500" b="0" i="0" u="none" strike="noStrike">
                          <a:solidFill>
                            <a:srgbClr val="484043"/>
                          </a:solidFill>
                          <a:effectLst/>
                          <a:latin typeface="Calibri" panose="020F0502020204030204" pitchFamily="34" charset="0"/>
                        </a:rPr>
                        <a:t>Has limiting disability</a:t>
                      </a:r>
                    </a:p>
                  </a:txBody>
                  <a:tcPr marL="57150" marR="9525" marT="9525" marB="0" anchor="ctr">
                    <a:lnL>
                      <a:noFill/>
                    </a:lnL>
                    <a:lnR w="6350" cap="flat" cmpd="sng" algn="ctr">
                      <a:solidFill>
                        <a:srgbClr val="BD1622"/>
                      </a:solidFill>
                      <a:prstDash val="solid"/>
                      <a:round/>
                      <a:headEnd type="none" w="med" len="med"/>
                      <a:tailEnd type="none" w="med" len="med"/>
                    </a:lnR>
                    <a:lnT w="19050" cap="flat" cmpd="sng" algn="ctr">
                      <a:solidFill>
                        <a:srgbClr val="BD1622"/>
                      </a:solidFill>
                      <a:prstDash val="solid"/>
                      <a:round/>
                      <a:headEnd type="none" w="med" len="med"/>
                      <a:tailEnd type="none" w="med" len="med"/>
                    </a:lnT>
                    <a:lnB w="6350" cap="flat" cmpd="sng" algn="ctr">
                      <a:solidFill>
                        <a:srgbClr val="BD1622"/>
                      </a:solidFill>
                      <a:prstDash val="solid"/>
                      <a:round/>
                      <a:headEnd type="none" w="med" len="med"/>
                      <a:tailEnd type="none" w="med" len="med"/>
                    </a:lnB>
                    <a:solidFill>
                      <a:srgbClr val="F2F2F2"/>
                    </a:solidFill>
                  </a:tcPr>
                </a:tc>
                <a:tc>
                  <a:txBody>
                    <a:bodyPr/>
                    <a:lstStyle/>
                    <a:p>
                      <a:pPr algn="ctr" rtl="0" fontAlgn="ctr"/>
                      <a:r>
                        <a:rPr lang="en-GB" sz="1500" b="0" i="0" u="none" strike="noStrike">
                          <a:solidFill>
                            <a:srgbClr val="484043"/>
                          </a:solidFill>
                          <a:effectLst/>
                          <a:latin typeface="Calibri" panose="020F0502020204030204" pitchFamily="34" charset="0"/>
                        </a:rPr>
                        <a:t>-</a:t>
                      </a:r>
                    </a:p>
                  </a:txBody>
                  <a:tcPr marL="9525" marR="9525" marT="9525" marB="0" anchor="ctr">
                    <a:lnL w="6350" cap="flat" cmpd="sng" algn="ctr">
                      <a:solidFill>
                        <a:srgbClr val="BD1622"/>
                      </a:solidFill>
                      <a:prstDash val="solid"/>
                      <a:round/>
                      <a:headEnd type="none" w="med" len="med"/>
                      <a:tailEnd type="none" w="med" len="med"/>
                    </a:lnL>
                    <a:lnR w="6350" cap="flat" cmpd="sng" algn="ctr">
                      <a:solidFill>
                        <a:srgbClr val="BD1622"/>
                      </a:solidFill>
                      <a:prstDash val="solid"/>
                      <a:round/>
                      <a:headEnd type="none" w="med" len="med"/>
                      <a:tailEnd type="none" w="med" len="med"/>
                    </a:lnR>
                    <a:lnT w="19050" cap="flat" cmpd="sng" algn="ctr">
                      <a:solidFill>
                        <a:srgbClr val="BD1622"/>
                      </a:solidFill>
                      <a:prstDash val="solid"/>
                      <a:round/>
                      <a:headEnd type="none" w="med" len="med"/>
                      <a:tailEnd type="none" w="med" len="med"/>
                    </a:lnT>
                    <a:lnB w="6350" cap="flat" cmpd="sng" algn="ctr">
                      <a:solidFill>
                        <a:srgbClr val="BD1622"/>
                      </a:solidFill>
                      <a:prstDash val="solid"/>
                      <a:round/>
                      <a:headEnd type="none" w="med" len="med"/>
                      <a:tailEnd type="none" w="med" len="med"/>
                    </a:lnB>
                    <a:solidFill>
                      <a:srgbClr val="F2F2F2"/>
                    </a:solidFill>
                  </a:tcPr>
                </a:tc>
                <a:tc>
                  <a:txBody>
                    <a:bodyPr/>
                    <a:lstStyle/>
                    <a:p>
                      <a:pPr algn="ctr" rtl="0" fontAlgn="ctr"/>
                      <a:r>
                        <a:rPr lang="en-GB" sz="1500" b="0" i="0" u="none" strike="noStrike">
                          <a:solidFill>
                            <a:srgbClr val="484043"/>
                          </a:solidFill>
                          <a:effectLst/>
                          <a:latin typeface="Calibri" panose="020F0502020204030204" pitchFamily="34" charset="0"/>
                        </a:rPr>
                        <a:t>-</a:t>
                      </a:r>
                    </a:p>
                  </a:txBody>
                  <a:tcPr marL="9525" marR="9525" marT="9525" marB="0" anchor="ctr">
                    <a:lnL w="6350" cap="flat" cmpd="sng" algn="ctr">
                      <a:solidFill>
                        <a:srgbClr val="BD1622"/>
                      </a:solidFill>
                      <a:prstDash val="solid"/>
                      <a:round/>
                      <a:headEnd type="none" w="med" len="med"/>
                      <a:tailEnd type="none" w="med" len="med"/>
                    </a:lnL>
                    <a:lnR w="6350" cap="flat" cmpd="sng" algn="ctr">
                      <a:solidFill>
                        <a:srgbClr val="BD1622"/>
                      </a:solidFill>
                      <a:prstDash val="solid"/>
                      <a:round/>
                      <a:headEnd type="none" w="med" len="med"/>
                      <a:tailEnd type="none" w="med" len="med"/>
                    </a:lnR>
                    <a:lnT w="19050" cap="flat" cmpd="sng" algn="ctr">
                      <a:solidFill>
                        <a:srgbClr val="BD1622"/>
                      </a:solidFill>
                      <a:prstDash val="solid"/>
                      <a:round/>
                      <a:headEnd type="none" w="med" len="med"/>
                      <a:tailEnd type="none" w="med" len="med"/>
                    </a:lnT>
                    <a:lnB w="6350" cap="flat" cmpd="sng" algn="ctr">
                      <a:solidFill>
                        <a:srgbClr val="BD1622"/>
                      </a:solidFill>
                      <a:prstDash val="solid"/>
                      <a:round/>
                      <a:headEnd type="none" w="med" len="med"/>
                      <a:tailEnd type="none" w="med" len="med"/>
                    </a:lnB>
                    <a:solidFill>
                      <a:srgbClr val="F2F2F2"/>
                    </a:solidFill>
                  </a:tcPr>
                </a:tc>
                <a:tc>
                  <a:txBody>
                    <a:bodyPr/>
                    <a:lstStyle/>
                    <a:p>
                      <a:pPr algn="ctr" rtl="0" fontAlgn="ctr"/>
                      <a:r>
                        <a:rPr lang="en-GB" sz="1500" b="0" i="0" u="none" strike="noStrike">
                          <a:solidFill>
                            <a:srgbClr val="484043"/>
                          </a:solidFill>
                          <a:effectLst/>
                          <a:latin typeface="Calibri" panose="020F0502020204030204" pitchFamily="34" charset="0"/>
                        </a:rPr>
                        <a:t>32</a:t>
                      </a:r>
                    </a:p>
                  </a:txBody>
                  <a:tcPr marL="9525" marR="9525" marT="9525" marB="0" anchor="ctr">
                    <a:lnL w="6350" cap="flat" cmpd="sng" algn="ctr">
                      <a:solidFill>
                        <a:srgbClr val="BD1622"/>
                      </a:solidFill>
                      <a:prstDash val="solid"/>
                      <a:round/>
                      <a:headEnd type="none" w="med" len="med"/>
                      <a:tailEnd type="none" w="med" len="med"/>
                    </a:lnL>
                    <a:lnR w="6350" cap="flat" cmpd="sng" algn="ctr">
                      <a:solidFill>
                        <a:srgbClr val="BD1622"/>
                      </a:solidFill>
                      <a:prstDash val="solid"/>
                      <a:round/>
                      <a:headEnd type="none" w="med" len="med"/>
                      <a:tailEnd type="none" w="med" len="med"/>
                    </a:lnR>
                    <a:lnT w="19050" cap="flat" cmpd="sng" algn="ctr">
                      <a:solidFill>
                        <a:srgbClr val="BD1622"/>
                      </a:solidFill>
                      <a:prstDash val="solid"/>
                      <a:round/>
                      <a:headEnd type="none" w="med" len="med"/>
                      <a:tailEnd type="none" w="med" len="med"/>
                    </a:lnT>
                    <a:lnB w="6350" cap="flat" cmpd="sng" algn="ctr">
                      <a:solidFill>
                        <a:srgbClr val="BD1622"/>
                      </a:solidFill>
                      <a:prstDash val="solid"/>
                      <a:round/>
                      <a:headEnd type="none" w="med" len="med"/>
                      <a:tailEnd type="none" w="med" len="med"/>
                    </a:lnB>
                    <a:solidFill>
                      <a:srgbClr val="F2F2F2"/>
                    </a:solidFill>
                  </a:tcPr>
                </a:tc>
                <a:tc>
                  <a:txBody>
                    <a:bodyPr/>
                    <a:lstStyle/>
                    <a:p>
                      <a:pPr algn="ctr" rtl="0" fontAlgn="ctr"/>
                      <a:r>
                        <a:rPr lang="en-GB" sz="1500" b="0" i="0" u="none" strike="noStrike">
                          <a:solidFill>
                            <a:srgbClr val="484043"/>
                          </a:solidFill>
                          <a:effectLst/>
                          <a:latin typeface="Calibri" panose="020F0502020204030204" pitchFamily="34" charset="0"/>
                        </a:rPr>
                        <a:t>30</a:t>
                      </a:r>
                    </a:p>
                  </a:txBody>
                  <a:tcPr marL="9525" marR="9525" marT="9525" marB="0" anchor="ctr">
                    <a:lnL w="6350" cap="flat" cmpd="sng" algn="ctr">
                      <a:solidFill>
                        <a:srgbClr val="BD1622"/>
                      </a:solidFill>
                      <a:prstDash val="solid"/>
                      <a:round/>
                      <a:headEnd type="none" w="med" len="med"/>
                      <a:tailEnd type="none" w="med" len="med"/>
                    </a:lnL>
                    <a:lnR w="6350" cap="flat" cmpd="sng" algn="ctr">
                      <a:solidFill>
                        <a:srgbClr val="BD1622"/>
                      </a:solidFill>
                      <a:prstDash val="solid"/>
                      <a:round/>
                      <a:headEnd type="none" w="med" len="med"/>
                      <a:tailEnd type="none" w="med" len="med"/>
                    </a:lnR>
                    <a:lnT w="19050" cap="flat" cmpd="sng" algn="ctr">
                      <a:solidFill>
                        <a:srgbClr val="BD1622"/>
                      </a:solidFill>
                      <a:prstDash val="solid"/>
                      <a:round/>
                      <a:headEnd type="none" w="med" len="med"/>
                      <a:tailEnd type="none" w="med" len="med"/>
                    </a:lnT>
                    <a:lnB w="6350" cap="flat" cmpd="sng" algn="ctr">
                      <a:solidFill>
                        <a:srgbClr val="BD1622"/>
                      </a:solidFill>
                      <a:prstDash val="solid"/>
                      <a:round/>
                      <a:headEnd type="none" w="med" len="med"/>
                      <a:tailEnd type="none" w="med" len="med"/>
                    </a:lnB>
                    <a:solidFill>
                      <a:srgbClr val="F2F2F2"/>
                    </a:solidFill>
                  </a:tcPr>
                </a:tc>
                <a:tc>
                  <a:txBody>
                    <a:bodyPr/>
                    <a:lstStyle/>
                    <a:p>
                      <a:pPr algn="ctr" rtl="0" fontAlgn="ctr"/>
                      <a:r>
                        <a:rPr lang="en-GB" sz="1500" b="0" i="0" u="none" strike="noStrike">
                          <a:solidFill>
                            <a:srgbClr val="484043"/>
                          </a:solidFill>
                          <a:effectLst/>
                          <a:latin typeface="Calibri" panose="020F0502020204030204" pitchFamily="34" charset="0"/>
                        </a:rPr>
                        <a:t>78</a:t>
                      </a:r>
                    </a:p>
                  </a:txBody>
                  <a:tcPr marL="9525" marR="9525" marT="9525" marB="0" anchor="ctr">
                    <a:lnL w="6350" cap="flat" cmpd="sng" algn="ctr">
                      <a:solidFill>
                        <a:srgbClr val="BD1622"/>
                      </a:solidFill>
                      <a:prstDash val="solid"/>
                      <a:round/>
                      <a:headEnd type="none" w="med" len="med"/>
                      <a:tailEnd type="none" w="med" len="med"/>
                    </a:lnL>
                    <a:lnR w="6350" cap="flat" cmpd="sng" algn="ctr">
                      <a:solidFill>
                        <a:srgbClr val="BD1622"/>
                      </a:solidFill>
                      <a:prstDash val="solid"/>
                      <a:round/>
                      <a:headEnd type="none" w="med" len="med"/>
                      <a:tailEnd type="none" w="med" len="med"/>
                    </a:lnR>
                    <a:lnT w="19050" cap="flat" cmpd="sng" algn="ctr">
                      <a:solidFill>
                        <a:srgbClr val="BD1622"/>
                      </a:solidFill>
                      <a:prstDash val="solid"/>
                      <a:round/>
                      <a:headEnd type="none" w="med" len="med"/>
                      <a:tailEnd type="none" w="med" len="med"/>
                    </a:lnT>
                    <a:lnB w="6350" cap="flat" cmpd="sng" algn="ctr">
                      <a:solidFill>
                        <a:srgbClr val="BD1622"/>
                      </a:solidFill>
                      <a:prstDash val="solid"/>
                      <a:round/>
                      <a:headEnd type="none" w="med" len="med"/>
                      <a:tailEnd type="none" w="med" len="med"/>
                    </a:lnB>
                    <a:solidFill>
                      <a:srgbClr val="F2F2F2"/>
                    </a:solidFill>
                  </a:tcPr>
                </a:tc>
                <a:extLst>
                  <a:ext uri="{0D108BD9-81ED-4DB2-BD59-A6C34878D82A}">
                    <a16:rowId xmlns:a16="http://schemas.microsoft.com/office/drawing/2014/main" val="1927455695"/>
                  </a:ext>
                </a:extLst>
              </a:tr>
              <a:tr h="236325">
                <a:tc>
                  <a:txBody>
                    <a:bodyPr/>
                    <a:lstStyle/>
                    <a:p>
                      <a:pPr algn="l" rtl="0" fontAlgn="ctr"/>
                      <a:r>
                        <a:rPr lang="en-GB" sz="1500" b="0" i="0" u="none" strike="noStrike">
                          <a:solidFill>
                            <a:srgbClr val="484043"/>
                          </a:solidFill>
                          <a:effectLst/>
                          <a:latin typeface="Calibri" panose="020F0502020204030204" pitchFamily="34" charset="0"/>
                        </a:rPr>
                        <a:t>No limiting disability</a:t>
                      </a:r>
                    </a:p>
                  </a:txBody>
                  <a:tcPr marL="57150" marR="9525" marT="9525" marB="0" anchor="ctr">
                    <a:lnL>
                      <a:noFill/>
                    </a:lnL>
                    <a:lnR w="6350" cap="flat" cmpd="sng" algn="ctr">
                      <a:solidFill>
                        <a:srgbClr val="BD1622"/>
                      </a:solidFill>
                      <a:prstDash val="solid"/>
                      <a:round/>
                      <a:headEnd type="none" w="med" len="med"/>
                      <a:tailEnd type="none" w="med" len="med"/>
                    </a:lnR>
                    <a:lnT w="6350" cap="flat" cmpd="sng" algn="ctr">
                      <a:solidFill>
                        <a:srgbClr val="BD1622"/>
                      </a:solidFill>
                      <a:prstDash val="solid"/>
                      <a:round/>
                      <a:headEnd type="none" w="med" len="med"/>
                      <a:tailEnd type="none" w="med" len="med"/>
                    </a:lnT>
                    <a:lnB w="19050" cap="flat" cmpd="sng" algn="ctr">
                      <a:solidFill>
                        <a:srgbClr val="BD1622"/>
                      </a:solidFill>
                      <a:prstDash val="solid"/>
                      <a:round/>
                      <a:headEnd type="none" w="med" len="med"/>
                      <a:tailEnd type="none" w="med" len="med"/>
                    </a:lnB>
                  </a:tcPr>
                </a:tc>
                <a:tc>
                  <a:txBody>
                    <a:bodyPr/>
                    <a:lstStyle/>
                    <a:p>
                      <a:pPr algn="ctr" rtl="0" fontAlgn="ctr"/>
                      <a:r>
                        <a:rPr lang="en-GB" sz="1500" b="0" i="0" u="none" strike="noStrike">
                          <a:solidFill>
                            <a:srgbClr val="484043"/>
                          </a:solidFill>
                          <a:effectLst/>
                          <a:latin typeface="Calibri" panose="020F0502020204030204" pitchFamily="34" charset="0"/>
                        </a:rPr>
                        <a:t>-</a:t>
                      </a:r>
                    </a:p>
                  </a:txBody>
                  <a:tcPr marL="9525" marR="9525" marT="9525" marB="0" anchor="ctr">
                    <a:lnL w="6350" cap="flat" cmpd="sng" algn="ctr">
                      <a:solidFill>
                        <a:srgbClr val="BD1622"/>
                      </a:solidFill>
                      <a:prstDash val="solid"/>
                      <a:round/>
                      <a:headEnd type="none" w="med" len="med"/>
                      <a:tailEnd type="none" w="med" len="med"/>
                    </a:lnL>
                    <a:lnR w="6350" cap="flat" cmpd="sng" algn="ctr">
                      <a:solidFill>
                        <a:srgbClr val="BD1622"/>
                      </a:solidFill>
                      <a:prstDash val="solid"/>
                      <a:round/>
                      <a:headEnd type="none" w="med" len="med"/>
                      <a:tailEnd type="none" w="med" len="med"/>
                    </a:lnR>
                    <a:lnT w="6350" cap="flat" cmpd="sng" algn="ctr">
                      <a:solidFill>
                        <a:srgbClr val="BD1622"/>
                      </a:solidFill>
                      <a:prstDash val="solid"/>
                      <a:round/>
                      <a:headEnd type="none" w="med" len="med"/>
                      <a:tailEnd type="none" w="med" len="med"/>
                    </a:lnT>
                    <a:lnB w="19050" cap="flat" cmpd="sng" algn="ctr">
                      <a:solidFill>
                        <a:srgbClr val="BD1622"/>
                      </a:solidFill>
                      <a:prstDash val="solid"/>
                      <a:round/>
                      <a:headEnd type="none" w="med" len="med"/>
                      <a:tailEnd type="none" w="med" len="med"/>
                    </a:lnB>
                  </a:tcPr>
                </a:tc>
                <a:tc>
                  <a:txBody>
                    <a:bodyPr/>
                    <a:lstStyle/>
                    <a:p>
                      <a:pPr algn="ctr" rtl="0" fontAlgn="ctr"/>
                      <a:r>
                        <a:rPr lang="en-GB" sz="1500" b="0" i="0" u="none" strike="noStrike">
                          <a:solidFill>
                            <a:srgbClr val="484043"/>
                          </a:solidFill>
                          <a:effectLst/>
                          <a:latin typeface="Calibri" panose="020F0502020204030204" pitchFamily="34" charset="0"/>
                        </a:rPr>
                        <a:t>-</a:t>
                      </a:r>
                    </a:p>
                  </a:txBody>
                  <a:tcPr marL="9525" marR="9525" marT="9525" marB="0" anchor="ctr">
                    <a:lnL w="6350" cap="flat" cmpd="sng" algn="ctr">
                      <a:solidFill>
                        <a:srgbClr val="BD1622"/>
                      </a:solidFill>
                      <a:prstDash val="solid"/>
                      <a:round/>
                      <a:headEnd type="none" w="med" len="med"/>
                      <a:tailEnd type="none" w="med" len="med"/>
                    </a:lnL>
                    <a:lnR w="6350" cap="flat" cmpd="sng" algn="ctr">
                      <a:solidFill>
                        <a:srgbClr val="BD1622"/>
                      </a:solidFill>
                      <a:prstDash val="solid"/>
                      <a:round/>
                      <a:headEnd type="none" w="med" len="med"/>
                      <a:tailEnd type="none" w="med" len="med"/>
                    </a:lnR>
                    <a:lnT w="6350" cap="flat" cmpd="sng" algn="ctr">
                      <a:solidFill>
                        <a:srgbClr val="BD1622"/>
                      </a:solidFill>
                      <a:prstDash val="solid"/>
                      <a:round/>
                      <a:headEnd type="none" w="med" len="med"/>
                      <a:tailEnd type="none" w="med" len="med"/>
                    </a:lnT>
                    <a:lnB w="19050" cap="flat" cmpd="sng" algn="ctr">
                      <a:solidFill>
                        <a:srgbClr val="BD1622"/>
                      </a:solidFill>
                      <a:prstDash val="solid"/>
                      <a:round/>
                      <a:headEnd type="none" w="med" len="med"/>
                      <a:tailEnd type="none" w="med" len="med"/>
                    </a:lnB>
                  </a:tcPr>
                </a:tc>
                <a:tc>
                  <a:txBody>
                    <a:bodyPr/>
                    <a:lstStyle/>
                    <a:p>
                      <a:pPr algn="ctr" rtl="0" fontAlgn="ctr"/>
                      <a:r>
                        <a:rPr lang="en-GB" sz="1500" b="0" i="0" u="none" strike="noStrike">
                          <a:solidFill>
                            <a:srgbClr val="484043"/>
                          </a:solidFill>
                          <a:effectLst/>
                          <a:latin typeface="Calibri" panose="020F0502020204030204" pitchFamily="34" charset="0"/>
                        </a:rPr>
                        <a:t>463</a:t>
                      </a:r>
                    </a:p>
                  </a:txBody>
                  <a:tcPr marL="9525" marR="9525" marT="9525" marB="0" anchor="ctr">
                    <a:lnL w="6350" cap="flat" cmpd="sng" algn="ctr">
                      <a:solidFill>
                        <a:srgbClr val="BD1622"/>
                      </a:solidFill>
                      <a:prstDash val="solid"/>
                      <a:round/>
                      <a:headEnd type="none" w="med" len="med"/>
                      <a:tailEnd type="none" w="med" len="med"/>
                    </a:lnL>
                    <a:lnR w="6350" cap="flat" cmpd="sng" algn="ctr">
                      <a:solidFill>
                        <a:srgbClr val="BD1622"/>
                      </a:solidFill>
                      <a:prstDash val="solid"/>
                      <a:round/>
                      <a:headEnd type="none" w="med" len="med"/>
                      <a:tailEnd type="none" w="med" len="med"/>
                    </a:lnR>
                    <a:lnT w="6350" cap="flat" cmpd="sng" algn="ctr">
                      <a:solidFill>
                        <a:srgbClr val="BD1622"/>
                      </a:solidFill>
                      <a:prstDash val="solid"/>
                      <a:round/>
                      <a:headEnd type="none" w="med" len="med"/>
                      <a:tailEnd type="none" w="med" len="med"/>
                    </a:lnT>
                    <a:lnB w="19050" cap="flat" cmpd="sng" algn="ctr">
                      <a:solidFill>
                        <a:srgbClr val="BD1622"/>
                      </a:solidFill>
                      <a:prstDash val="solid"/>
                      <a:round/>
                      <a:headEnd type="none" w="med" len="med"/>
                      <a:tailEnd type="none" w="med" len="med"/>
                    </a:lnB>
                  </a:tcPr>
                </a:tc>
                <a:tc>
                  <a:txBody>
                    <a:bodyPr/>
                    <a:lstStyle/>
                    <a:p>
                      <a:pPr algn="ctr" rtl="0" fontAlgn="ctr"/>
                      <a:r>
                        <a:rPr lang="en-GB" sz="1500" b="0" i="0" u="none" strike="noStrike">
                          <a:solidFill>
                            <a:srgbClr val="484043"/>
                          </a:solidFill>
                          <a:effectLst/>
                          <a:latin typeface="Calibri" panose="020F0502020204030204" pitchFamily="34" charset="0"/>
                        </a:rPr>
                        <a:t>383</a:t>
                      </a:r>
                    </a:p>
                  </a:txBody>
                  <a:tcPr marL="9525" marR="9525" marT="9525" marB="0" anchor="ctr">
                    <a:lnL w="6350" cap="flat" cmpd="sng" algn="ctr">
                      <a:solidFill>
                        <a:srgbClr val="BD1622"/>
                      </a:solidFill>
                      <a:prstDash val="solid"/>
                      <a:round/>
                      <a:headEnd type="none" w="med" len="med"/>
                      <a:tailEnd type="none" w="med" len="med"/>
                    </a:lnL>
                    <a:lnR w="6350" cap="flat" cmpd="sng" algn="ctr">
                      <a:solidFill>
                        <a:srgbClr val="BD1622"/>
                      </a:solidFill>
                      <a:prstDash val="solid"/>
                      <a:round/>
                      <a:headEnd type="none" w="med" len="med"/>
                      <a:tailEnd type="none" w="med" len="med"/>
                    </a:lnR>
                    <a:lnT w="6350" cap="flat" cmpd="sng" algn="ctr">
                      <a:solidFill>
                        <a:srgbClr val="BD1622"/>
                      </a:solidFill>
                      <a:prstDash val="solid"/>
                      <a:round/>
                      <a:headEnd type="none" w="med" len="med"/>
                      <a:tailEnd type="none" w="med" len="med"/>
                    </a:lnT>
                    <a:lnB w="19050" cap="flat" cmpd="sng" algn="ctr">
                      <a:solidFill>
                        <a:srgbClr val="BD1622"/>
                      </a:solidFill>
                      <a:prstDash val="solid"/>
                      <a:round/>
                      <a:headEnd type="none" w="med" len="med"/>
                      <a:tailEnd type="none" w="med" len="med"/>
                    </a:lnB>
                  </a:tcPr>
                </a:tc>
                <a:tc>
                  <a:txBody>
                    <a:bodyPr/>
                    <a:lstStyle/>
                    <a:p>
                      <a:pPr algn="ctr" rtl="0" fontAlgn="ctr"/>
                      <a:r>
                        <a:rPr lang="en-GB" sz="1500" b="0" i="0" u="none" strike="noStrike">
                          <a:solidFill>
                            <a:srgbClr val="484043"/>
                          </a:solidFill>
                          <a:effectLst/>
                          <a:latin typeface="Calibri" panose="020F0502020204030204" pitchFamily="34" charset="0"/>
                        </a:rPr>
                        <a:t>585</a:t>
                      </a:r>
                    </a:p>
                  </a:txBody>
                  <a:tcPr marL="9525" marR="9525" marT="9525" marB="0" anchor="ctr">
                    <a:lnL w="6350" cap="flat" cmpd="sng" algn="ctr">
                      <a:solidFill>
                        <a:srgbClr val="BD1622"/>
                      </a:solidFill>
                      <a:prstDash val="solid"/>
                      <a:round/>
                      <a:headEnd type="none" w="med" len="med"/>
                      <a:tailEnd type="none" w="med" len="med"/>
                    </a:lnL>
                    <a:lnR w="6350" cap="flat" cmpd="sng" algn="ctr">
                      <a:solidFill>
                        <a:srgbClr val="BD1622"/>
                      </a:solidFill>
                      <a:prstDash val="solid"/>
                      <a:round/>
                      <a:headEnd type="none" w="med" len="med"/>
                      <a:tailEnd type="none" w="med" len="med"/>
                    </a:lnR>
                    <a:lnT w="6350" cap="flat" cmpd="sng" algn="ctr">
                      <a:solidFill>
                        <a:srgbClr val="BD1622"/>
                      </a:solidFill>
                      <a:prstDash val="solid"/>
                      <a:round/>
                      <a:headEnd type="none" w="med" len="med"/>
                      <a:tailEnd type="none" w="med" len="med"/>
                    </a:lnT>
                    <a:lnB w="19050" cap="flat" cmpd="sng" algn="ctr">
                      <a:solidFill>
                        <a:srgbClr val="BD1622"/>
                      </a:solidFill>
                      <a:prstDash val="solid"/>
                      <a:round/>
                      <a:headEnd type="none" w="med" len="med"/>
                      <a:tailEnd type="none" w="med" len="med"/>
                    </a:lnB>
                  </a:tcPr>
                </a:tc>
                <a:extLst>
                  <a:ext uri="{0D108BD9-81ED-4DB2-BD59-A6C34878D82A}">
                    <a16:rowId xmlns:a16="http://schemas.microsoft.com/office/drawing/2014/main" val="1542825688"/>
                  </a:ext>
                </a:extLst>
              </a:tr>
              <a:tr h="236325">
                <a:tc>
                  <a:txBody>
                    <a:bodyPr/>
                    <a:lstStyle/>
                    <a:p>
                      <a:pPr algn="l" rtl="0" fontAlgn="ctr"/>
                      <a:r>
                        <a:rPr lang="en-GB" sz="1500" b="0" i="0" u="none" strike="noStrike">
                          <a:solidFill>
                            <a:srgbClr val="484043"/>
                          </a:solidFill>
                          <a:effectLst/>
                          <a:latin typeface="Calibri" panose="020F0502020204030204" pitchFamily="34" charset="0"/>
                        </a:rPr>
                        <a:t>Low FAS</a:t>
                      </a:r>
                    </a:p>
                  </a:txBody>
                  <a:tcPr marL="57150" marR="9525" marT="9525" marB="0" anchor="ctr">
                    <a:lnL>
                      <a:noFill/>
                    </a:lnL>
                    <a:lnR w="6350" cap="flat" cmpd="sng" algn="ctr">
                      <a:solidFill>
                        <a:srgbClr val="BD1622"/>
                      </a:solidFill>
                      <a:prstDash val="solid"/>
                      <a:round/>
                      <a:headEnd type="none" w="med" len="med"/>
                      <a:tailEnd type="none" w="med" len="med"/>
                    </a:lnR>
                    <a:lnT w="19050" cap="flat" cmpd="sng" algn="ctr">
                      <a:solidFill>
                        <a:srgbClr val="BD1622"/>
                      </a:solidFill>
                      <a:prstDash val="solid"/>
                      <a:round/>
                      <a:headEnd type="none" w="med" len="med"/>
                      <a:tailEnd type="none" w="med" len="med"/>
                    </a:lnT>
                    <a:lnB w="6350" cap="flat" cmpd="sng" algn="ctr">
                      <a:solidFill>
                        <a:srgbClr val="BD1622"/>
                      </a:solidFill>
                      <a:prstDash val="solid"/>
                      <a:round/>
                      <a:headEnd type="none" w="med" len="med"/>
                      <a:tailEnd type="none" w="med" len="med"/>
                    </a:lnB>
                    <a:solidFill>
                      <a:srgbClr val="F2F2F2"/>
                    </a:solidFill>
                  </a:tcPr>
                </a:tc>
                <a:tc>
                  <a:txBody>
                    <a:bodyPr/>
                    <a:lstStyle/>
                    <a:p>
                      <a:pPr algn="ctr" rtl="0" fontAlgn="ctr"/>
                      <a:r>
                        <a:rPr lang="en-GB" sz="1500" b="0" i="0" u="none" strike="noStrike">
                          <a:solidFill>
                            <a:srgbClr val="484043"/>
                          </a:solidFill>
                          <a:effectLst/>
                          <a:latin typeface="Calibri" panose="020F0502020204030204" pitchFamily="34" charset="0"/>
                        </a:rPr>
                        <a:t>224</a:t>
                      </a:r>
                    </a:p>
                  </a:txBody>
                  <a:tcPr marL="9525" marR="9525" marT="9525" marB="0" anchor="ctr">
                    <a:lnL w="6350" cap="flat" cmpd="sng" algn="ctr">
                      <a:solidFill>
                        <a:srgbClr val="BD1622"/>
                      </a:solidFill>
                      <a:prstDash val="solid"/>
                      <a:round/>
                      <a:headEnd type="none" w="med" len="med"/>
                      <a:tailEnd type="none" w="med" len="med"/>
                    </a:lnL>
                    <a:lnR w="6350" cap="flat" cmpd="sng" algn="ctr">
                      <a:solidFill>
                        <a:srgbClr val="BD1622"/>
                      </a:solidFill>
                      <a:prstDash val="solid"/>
                      <a:round/>
                      <a:headEnd type="none" w="med" len="med"/>
                      <a:tailEnd type="none" w="med" len="med"/>
                    </a:lnR>
                    <a:lnT w="19050" cap="flat" cmpd="sng" algn="ctr">
                      <a:solidFill>
                        <a:srgbClr val="BD1622"/>
                      </a:solidFill>
                      <a:prstDash val="solid"/>
                      <a:round/>
                      <a:headEnd type="none" w="med" len="med"/>
                      <a:tailEnd type="none" w="med" len="med"/>
                    </a:lnT>
                    <a:lnB w="6350" cap="flat" cmpd="sng" algn="ctr">
                      <a:solidFill>
                        <a:srgbClr val="BD1622"/>
                      </a:solidFill>
                      <a:prstDash val="solid"/>
                      <a:round/>
                      <a:headEnd type="none" w="med" len="med"/>
                      <a:tailEnd type="none" w="med" len="med"/>
                    </a:lnB>
                    <a:solidFill>
                      <a:srgbClr val="F2F2F2"/>
                    </a:solidFill>
                  </a:tcPr>
                </a:tc>
                <a:tc>
                  <a:txBody>
                    <a:bodyPr/>
                    <a:lstStyle/>
                    <a:p>
                      <a:pPr algn="ctr" rtl="0" fontAlgn="ctr"/>
                      <a:r>
                        <a:rPr lang="en-GB" sz="1500" b="0" i="0" u="none" strike="noStrike">
                          <a:solidFill>
                            <a:srgbClr val="484043"/>
                          </a:solidFill>
                          <a:effectLst/>
                          <a:latin typeface="Calibri" panose="020F0502020204030204" pitchFamily="34" charset="0"/>
                        </a:rPr>
                        <a:t>160</a:t>
                      </a:r>
                    </a:p>
                  </a:txBody>
                  <a:tcPr marL="9525" marR="9525" marT="9525" marB="0" anchor="ctr">
                    <a:lnL w="6350" cap="flat" cmpd="sng" algn="ctr">
                      <a:solidFill>
                        <a:srgbClr val="BD1622"/>
                      </a:solidFill>
                      <a:prstDash val="solid"/>
                      <a:round/>
                      <a:headEnd type="none" w="med" len="med"/>
                      <a:tailEnd type="none" w="med" len="med"/>
                    </a:lnL>
                    <a:lnR w="6350" cap="flat" cmpd="sng" algn="ctr">
                      <a:solidFill>
                        <a:srgbClr val="BD1622"/>
                      </a:solidFill>
                      <a:prstDash val="solid"/>
                      <a:round/>
                      <a:headEnd type="none" w="med" len="med"/>
                      <a:tailEnd type="none" w="med" len="med"/>
                    </a:lnR>
                    <a:lnT w="19050" cap="flat" cmpd="sng" algn="ctr">
                      <a:solidFill>
                        <a:srgbClr val="BD1622"/>
                      </a:solidFill>
                      <a:prstDash val="solid"/>
                      <a:round/>
                      <a:headEnd type="none" w="med" len="med"/>
                      <a:tailEnd type="none" w="med" len="med"/>
                    </a:lnT>
                    <a:lnB w="6350" cap="flat" cmpd="sng" algn="ctr">
                      <a:solidFill>
                        <a:srgbClr val="BD1622"/>
                      </a:solidFill>
                      <a:prstDash val="solid"/>
                      <a:round/>
                      <a:headEnd type="none" w="med" len="med"/>
                      <a:tailEnd type="none" w="med" len="med"/>
                    </a:lnB>
                    <a:solidFill>
                      <a:srgbClr val="F2F2F2"/>
                    </a:solidFill>
                  </a:tcPr>
                </a:tc>
                <a:tc>
                  <a:txBody>
                    <a:bodyPr/>
                    <a:lstStyle/>
                    <a:p>
                      <a:pPr algn="ctr" rtl="0" fontAlgn="ctr"/>
                      <a:r>
                        <a:rPr lang="en-GB" sz="1500" b="0" i="0" u="none" strike="noStrike">
                          <a:solidFill>
                            <a:srgbClr val="484043"/>
                          </a:solidFill>
                          <a:effectLst/>
                          <a:latin typeface="Calibri" panose="020F0502020204030204" pitchFamily="34" charset="0"/>
                        </a:rPr>
                        <a:t>75</a:t>
                      </a:r>
                    </a:p>
                  </a:txBody>
                  <a:tcPr marL="9525" marR="9525" marT="9525" marB="0" anchor="ctr">
                    <a:lnL w="6350" cap="flat" cmpd="sng" algn="ctr">
                      <a:solidFill>
                        <a:srgbClr val="BD1622"/>
                      </a:solidFill>
                      <a:prstDash val="solid"/>
                      <a:round/>
                      <a:headEnd type="none" w="med" len="med"/>
                      <a:tailEnd type="none" w="med" len="med"/>
                    </a:lnL>
                    <a:lnR w="6350" cap="flat" cmpd="sng" algn="ctr">
                      <a:solidFill>
                        <a:srgbClr val="BD1622"/>
                      </a:solidFill>
                      <a:prstDash val="solid"/>
                      <a:round/>
                      <a:headEnd type="none" w="med" len="med"/>
                      <a:tailEnd type="none" w="med" len="med"/>
                    </a:lnR>
                    <a:lnT w="19050" cap="flat" cmpd="sng" algn="ctr">
                      <a:solidFill>
                        <a:srgbClr val="BD1622"/>
                      </a:solidFill>
                      <a:prstDash val="solid"/>
                      <a:round/>
                      <a:headEnd type="none" w="med" len="med"/>
                      <a:tailEnd type="none" w="med" len="med"/>
                    </a:lnT>
                    <a:lnB w="6350" cap="flat" cmpd="sng" algn="ctr">
                      <a:solidFill>
                        <a:srgbClr val="BD1622"/>
                      </a:solidFill>
                      <a:prstDash val="solid"/>
                      <a:round/>
                      <a:headEnd type="none" w="med" len="med"/>
                      <a:tailEnd type="none" w="med" len="med"/>
                    </a:lnB>
                    <a:solidFill>
                      <a:srgbClr val="F2F2F2"/>
                    </a:solidFill>
                  </a:tcPr>
                </a:tc>
                <a:tc>
                  <a:txBody>
                    <a:bodyPr/>
                    <a:lstStyle/>
                    <a:p>
                      <a:pPr algn="ctr" rtl="0" fontAlgn="ctr"/>
                      <a:r>
                        <a:rPr lang="en-GB" sz="1500" b="0" i="0" u="none" strike="noStrike">
                          <a:solidFill>
                            <a:srgbClr val="484043"/>
                          </a:solidFill>
                          <a:effectLst/>
                          <a:latin typeface="Calibri" panose="020F0502020204030204" pitchFamily="34" charset="0"/>
                        </a:rPr>
                        <a:t>122</a:t>
                      </a:r>
                    </a:p>
                  </a:txBody>
                  <a:tcPr marL="9525" marR="9525" marT="9525" marB="0" anchor="ctr">
                    <a:lnL w="6350" cap="flat" cmpd="sng" algn="ctr">
                      <a:solidFill>
                        <a:srgbClr val="BD1622"/>
                      </a:solidFill>
                      <a:prstDash val="solid"/>
                      <a:round/>
                      <a:headEnd type="none" w="med" len="med"/>
                      <a:tailEnd type="none" w="med" len="med"/>
                    </a:lnL>
                    <a:lnR w="6350" cap="flat" cmpd="sng" algn="ctr">
                      <a:solidFill>
                        <a:srgbClr val="BD1622"/>
                      </a:solidFill>
                      <a:prstDash val="solid"/>
                      <a:round/>
                      <a:headEnd type="none" w="med" len="med"/>
                      <a:tailEnd type="none" w="med" len="med"/>
                    </a:lnR>
                    <a:lnT w="19050" cap="flat" cmpd="sng" algn="ctr">
                      <a:solidFill>
                        <a:srgbClr val="BD1622"/>
                      </a:solidFill>
                      <a:prstDash val="solid"/>
                      <a:round/>
                      <a:headEnd type="none" w="med" len="med"/>
                      <a:tailEnd type="none" w="med" len="med"/>
                    </a:lnT>
                    <a:lnB w="6350" cap="flat" cmpd="sng" algn="ctr">
                      <a:solidFill>
                        <a:srgbClr val="BD1622"/>
                      </a:solidFill>
                      <a:prstDash val="solid"/>
                      <a:round/>
                      <a:headEnd type="none" w="med" len="med"/>
                      <a:tailEnd type="none" w="med" len="med"/>
                    </a:lnB>
                    <a:solidFill>
                      <a:srgbClr val="F2F2F2"/>
                    </a:solidFill>
                  </a:tcPr>
                </a:tc>
                <a:tc>
                  <a:txBody>
                    <a:bodyPr/>
                    <a:lstStyle/>
                    <a:p>
                      <a:pPr algn="ctr" rtl="0" fontAlgn="ctr"/>
                      <a:r>
                        <a:rPr lang="en-GB" sz="1500" b="0" i="0" u="none" strike="noStrike">
                          <a:solidFill>
                            <a:srgbClr val="484043"/>
                          </a:solidFill>
                          <a:effectLst/>
                          <a:latin typeface="Calibri" panose="020F0502020204030204" pitchFamily="34" charset="0"/>
                        </a:rPr>
                        <a:t>141</a:t>
                      </a:r>
                    </a:p>
                  </a:txBody>
                  <a:tcPr marL="9525" marR="9525" marT="9525" marB="0" anchor="ctr">
                    <a:lnL w="6350" cap="flat" cmpd="sng" algn="ctr">
                      <a:solidFill>
                        <a:srgbClr val="BD1622"/>
                      </a:solidFill>
                      <a:prstDash val="solid"/>
                      <a:round/>
                      <a:headEnd type="none" w="med" len="med"/>
                      <a:tailEnd type="none" w="med" len="med"/>
                    </a:lnL>
                    <a:lnR w="6350" cap="flat" cmpd="sng" algn="ctr">
                      <a:solidFill>
                        <a:srgbClr val="BD1622"/>
                      </a:solidFill>
                      <a:prstDash val="solid"/>
                      <a:round/>
                      <a:headEnd type="none" w="med" len="med"/>
                      <a:tailEnd type="none" w="med" len="med"/>
                    </a:lnR>
                    <a:lnT w="19050" cap="flat" cmpd="sng" algn="ctr">
                      <a:solidFill>
                        <a:srgbClr val="BD1622"/>
                      </a:solidFill>
                      <a:prstDash val="solid"/>
                      <a:round/>
                      <a:headEnd type="none" w="med" len="med"/>
                      <a:tailEnd type="none" w="med" len="med"/>
                    </a:lnT>
                    <a:lnB w="6350" cap="flat" cmpd="sng" algn="ctr">
                      <a:solidFill>
                        <a:srgbClr val="BD1622"/>
                      </a:solidFill>
                      <a:prstDash val="solid"/>
                      <a:round/>
                      <a:headEnd type="none" w="med" len="med"/>
                      <a:tailEnd type="none" w="med" len="med"/>
                    </a:lnB>
                    <a:solidFill>
                      <a:srgbClr val="F2F2F2"/>
                    </a:solidFill>
                  </a:tcPr>
                </a:tc>
                <a:extLst>
                  <a:ext uri="{0D108BD9-81ED-4DB2-BD59-A6C34878D82A}">
                    <a16:rowId xmlns:a16="http://schemas.microsoft.com/office/drawing/2014/main" val="1551930173"/>
                  </a:ext>
                </a:extLst>
              </a:tr>
              <a:tr h="236325">
                <a:tc>
                  <a:txBody>
                    <a:bodyPr/>
                    <a:lstStyle/>
                    <a:p>
                      <a:pPr algn="l" rtl="0" fontAlgn="ctr"/>
                      <a:r>
                        <a:rPr lang="en-GB" sz="1500" b="0" i="0" u="none" strike="noStrike">
                          <a:solidFill>
                            <a:srgbClr val="484043"/>
                          </a:solidFill>
                          <a:effectLst/>
                          <a:latin typeface="Calibri" panose="020F0502020204030204" pitchFamily="34" charset="0"/>
                        </a:rPr>
                        <a:t>Medium FAS</a:t>
                      </a:r>
                    </a:p>
                  </a:txBody>
                  <a:tcPr marL="57150" marR="9525" marT="9525" marB="0" anchor="ctr">
                    <a:lnL>
                      <a:noFill/>
                    </a:lnL>
                    <a:lnR w="6350" cap="flat" cmpd="sng" algn="ctr">
                      <a:solidFill>
                        <a:srgbClr val="BD1622"/>
                      </a:solidFill>
                      <a:prstDash val="solid"/>
                      <a:round/>
                      <a:headEnd type="none" w="med" len="med"/>
                      <a:tailEnd type="none" w="med" len="med"/>
                    </a:lnR>
                    <a:lnT w="6350" cap="flat" cmpd="sng" algn="ctr">
                      <a:solidFill>
                        <a:srgbClr val="BD1622"/>
                      </a:solidFill>
                      <a:prstDash val="solid"/>
                      <a:round/>
                      <a:headEnd type="none" w="med" len="med"/>
                      <a:tailEnd type="none" w="med" len="med"/>
                    </a:lnT>
                    <a:lnB w="6350" cap="flat" cmpd="sng" algn="ctr">
                      <a:solidFill>
                        <a:srgbClr val="BD1622"/>
                      </a:solidFill>
                      <a:prstDash val="solid"/>
                      <a:round/>
                      <a:headEnd type="none" w="med" len="med"/>
                      <a:tailEnd type="none" w="med" len="med"/>
                    </a:lnB>
                  </a:tcPr>
                </a:tc>
                <a:tc>
                  <a:txBody>
                    <a:bodyPr/>
                    <a:lstStyle/>
                    <a:p>
                      <a:pPr algn="ctr" rtl="0" fontAlgn="ctr"/>
                      <a:r>
                        <a:rPr lang="en-GB" sz="1500" b="0" i="0" u="none" strike="noStrike">
                          <a:solidFill>
                            <a:srgbClr val="484043"/>
                          </a:solidFill>
                          <a:effectLst/>
                          <a:latin typeface="Calibri" panose="020F0502020204030204" pitchFamily="34" charset="0"/>
                        </a:rPr>
                        <a:t>783</a:t>
                      </a:r>
                    </a:p>
                  </a:txBody>
                  <a:tcPr marL="9525" marR="9525" marT="9525" marB="0" anchor="ctr">
                    <a:lnL w="6350" cap="flat" cmpd="sng" algn="ctr">
                      <a:solidFill>
                        <a:srgbClr val="BD1622"/>
                      </a:solidFill>
                      <a:prstDash val="solid"/>
                      <a:round/>
                      <a:headEnd type="none" w="med" len="med"/>
                      <a:tailEnd type="none" w="med" len="med"/>
                    </a:lnL>
                    <a:lnR w="6350" cap="flat" cmpd="sng" algn="ctr">
                      <a:solidFill>
                        <a:srgbClr val="BD1622"/>
                      </a:solidFill>
                      <a:prstDash val="solid"/>
                      <a:round/>
                      <a:headEnd type="none" w="med" len="med"/>
                      <a:tailEnd type="none" w="med" len="med"/>
                    </a:lnR>
                    <a:lnT w="6350" cap="flat" cmpd="sng" algn="ctr">
                      <a:solidFill>
                        <a:srgbClr val="BD1622"/>
                      </a:solidFill>
                      <a:prstDash val="solid"/>
                      <a:round/>
                      <a:headEnd type="none" w="med" len="med"/>
                      <a:tailEnd type="none" w="med" len="med"/>
                    </a:lnT>
                    <a:lnB w="6350" cap="flat" cmpd="sng" algn="ctr">
                      <a:solidFill>
                        <a:srgbClr val="BD1622"/>
                      </a:solidFill>
                      <a:prstDash val="solid"/>
                      <a:round/>
                      <a:headEnd type="none" w="med" len="med"/>
                      <a:tailEnd type="none" w="med" len="med"/>
                    </a:lnB>
                  </a:tcPr>
                </a:tc>
                <a:tc>
                  <a:txBody>
                    <a:bodyPr/>
                    <a:lstStyle/>
                    <a:p>
                      <a:pPr algn="ctr" rtl="0" fontAlgn="ctr"/>
                      <a:r>
                        <a:rPr lang="en-GB" sz="1500" b="0" i="0" u="none" strike="noStrike">
                          <a:solidFill>
                            <a:srgbClr val="484043"/>
                          </a:solidFill>
                          <a:effectLst/>
                          <a:latin typeface="Calibri" panose="020F0502020204030204" pitchFamily="34" charset="0"/>
                        </a:rPr>
                        <a:t>542</a:t>
                      </a:r>
                    </a:p>
                  </a:txBody>
                  <a:tcPr marL="9525" marR="9525" marT="9525" marB="0" anchor="ctr">
                    <a:lnL w="6350" cap="flat" cmpd="sng" algn="ctr">
                      <a:solidFill>
                        <a:srgbClr val="BD1622"/>
                      </a:solidFill>
                      <a:prstDash val="solid"/>
                      <a:round/>
                      <a:headEnd type="none" w="med" len="med"/>
                      <a:tailEnd type="none" w="med" len="med"/>
                    </a:lnL>
                    <a:lnR w="6350" cap="flat" cmpd="sng" algn="ctr">
                      <a:solidFill>
                        <a:srgbClr val="BD1622"/>
                      </a:solidFill>
                      <a:prstDash val="solid"/>
                      <a:round/>
                      <a:headEnd type="none" w="med" len="med"/>
                      <a:tailEnd type="none" w="med" len="med"/>
                    </a:lnR>
                    <a:lnT w="6350" cap="flat" cmpd="sng" algn="ctr">
                      <a:solidFill>
                        <a:srgbClr val="BD1622"/>
                      </a:solidFill>
                      <a:prstDash val="solid"/>
                      <a:round/>
                      <a:headEnd type="none" w="med" len="med"/>
                      <a:tailEnd type="none" w="med" len="med"/>
                    </a:lnT>
                    <a:lnB w="6350" cap="flat" cmpd="sng" algn="ctr">
                      <a:solidFill>
                        <a:srgbClr val="BD1622"/>
                      </a:solidFill>
                      <a:prstDash val="solid"/>
                      <a:round/>
                      <a:headEnd type="none" w="med" len="med"/>
                      <a:tailEnd type="none" w="med" len="med"/>
                    </a:lnB>
                  </a:tcPr>
                </a:tc>
                <a:tc>
                  <a:txBody>
                    <a:bodyPr/>
                    <a:lstStyle/>
                    <a:p>
                      <a:pPr algn="ctr" rtl="0" fontAlgn="ctr"/>
                      <a:r>
                        <a:rPr lang="en-GB" sz="1500" b="0" i="0" u="none" strike="noStrike">
                          <a:solidFill>
                            <a:srgbClr val="484043"/>
                          </a:solidFill>
                          <a:effectLst/>
                          <a:latin typeface="Calibri" panose="020F0502020204030204" pitchFamily="34" charset="0"/>
                        </a:rPr>
                        <a:t>341</a:t>
                      </a:r>
                    </a:p>
                  </a:txBody>
                  <a:tcPr marL="9525" marR="9525" marT="9525" marB="0" anchor="ctr">
                    <a:lnL w="6350" cap="flat" cmpd="sng" algn="ctr">
                      <a:solidFill>
                        <a:srgbClr val="BD1622"/>
                      </a:solidFill>
                      <a:prstDash val="solid"/>
                      <a:round/>
                      <a:headEnd type="none" w="med" len="med"/>
                      <a:tailEnd type="none" w="med" len="med"/>
                    </a:lnL>
                    <a:lnR w="6350" cap="flat" cmpd="sng" algn="ctr">
                      <a:solidFill>
                        <a:srgbClr val="BD1622"/>
                      </a:solidFill>
                      <a:prstDash val="solid"/>
                      <a:round/>
                      <a:headEnd type="none" w="med" len="med"/>
                      <a:tailEnd type="none" w="med" len="med"/>
                    </a:lnR>
                    <a:lnT w="6350" cap="flat" cmpd="sng" algn="ctr">
                      <a:solidFill>
                        <a:srgbClr val="BD1622"/>
                      </a:solidFill>
                      <a:prstDash val="solid"/>
                      <a:round/>
                      <a:headEnd type="none" w="med" len="med"/>
                      <a:tailEnd type="none" w="med" len="med"/>
                    </a:lnT>
                    <a:lnB w="6350" cap="flat" cmpd="sng" algn="ctr">
                      <a:solidFill>
                        <a:srgbClr val="BD1622"/>
                      </a:solidFill>
                      <a:prstDash val="solid"/>
                      <a:round/>
                      <a:headEnd type="none" w="med" len="med"/>
                      <a:tailEnd type="none" w="med" len="med"/>
                    </a:lnB>
                  </a:tcPr>
                </a:tc>
                <a:tc>
                  <a:txBody>
                    <a:bodyPr/>
                    <a:lstStyle/>
                    <a:p>
                      <a:pPr algn="ctr" rtl="0" fontAlgn="ctr"/>
                      <a:r>
                        <a:rPr lang="en-GB" sz="1500" b="0" i="0" u="none" strike="noStrike">
                          <a:solidFill>
                            <a:srgbClr val="484043"/>
                          </a:solidFill>
                          <a:effectLst/>
                          <a:latin typeface="Calibri" panose="020F0502020204030204" pitchFamily="34" charset="0"/>
                        </a:rPr>
                        <a:t>347</a:t>
                      </a:r>
                    </a:p>
                  </a:txBody>
                  <a:tcPr marL="9525" marR="9525" marT="9525" marB="0" anchor="ctr">
                    <a:lnL w="6350" cap="flat" cmpd="sng" algn="ctr">
                      <a:solidFill>
                        <a:srgbClr val="BD1622"/>
                      </a:solidFill>
                      <a:prstDash val="solid"/>
                      <a:round/>
                      <a:headEnd type="none" w="med" len="med"/>
                      <a:tailEnd type="none" w="med" len="med"/>
                    </a:lnL>
                    <a:lnR w="6350" cap="flat" cmpd="sng" algn="ctr">
                      <a:solidFill>
                        <a:srgbClr val="BD1622"/>
                      </a:solidFill>
                      <a:prstDash val="solid"/>
                      <a:round/>
                      <a:headEnd type="none" w="med" len="med"/>
                      <a:tailEnd type="none" w="med" len="med"/>
                    </a:lnR>
                    <a:lnT w="6350" cap="flat" cmpd="sng" algn="ctr">
                      <a:solidFill>
                        <a:srgbClr val="BD1622"/>
                      </a:solidFill>
                      <a:prstDash val="solid"/>
                      <a:round/>
                      <a:headEnd type="none" w="med" len="med"/>
                      <a:tailEnd type="none" w="med" len="med"/>
                    </a:lnT>
                    <a:lnB w="6350" cap="flat" cmpd="sng" algn="ctr">
                      <a:solidFill>
                        <a:srgbClr val="BD1622"/>
                      </a:solidFill>
                      <a:prstDash val="solid"/>
                      <a:round/>
                      <a:headEnd type="none" w="med" len="med"/>
                      <a:tailEnd type="none" w="med" len="med"/>
                    </a:lnB>
                  </a:tcPr>
                </a:tc>
                <a:tc>
                  <a:txBody>
                    <a:bodyPr/>
                    <a:lstStyle/>
                    <a:p>
                      <a:pPr algn="ctr" rtl="0" fontAlgn="ctr"/>
                      <a:r>
                        <a:rPr lang="en-GB" sz="1500" b="0" i="0" u="none" strike="noStrike">
                          <a:solidFill>
                            <a:srgbClr val="484043"/>
                          </a:solidFill>
                          <a:effectLst/>
                          <a:latin typeface="Calibri" panose="020F0502020204030204" pitchFamily="34" charset="0"/>
                        </a:rPr>
                        <a:t>561</a:t>
                      </a:r>
                    </a:p>
                  </a:txBody>
                  <a:tcPr marL="9525" marR="9525" marT="9525" marB="0" anchor="ctr">
                    <a:lnL w="6350" cap="flat" cmpd="sng" algn="ctr">
                      <a:solidFill>
                        <a:srgbClr val="BD1622"/>
                      </a:solidFill>
                      <a:prstDash val="solid"/>
                      <a:round/>
                      <a:headEnd type="none" w="med" len="med"/>
                      <a:tailEnd type="none" w="med" len="med"/>
                    </a:lnL>
                    <a:lnR w="6350" cap="flat" cmpd="sng" algn="ctr">
                      <a:solidFill>
                        <a:srgbClr val="BD1622"/>
                      </a:solidFill>
                      <a:prstDash val="solid"/>
                      <a:round/>
                      <a:headEnd type="none" w="med" len="med"/>
                      <a:tailEnd type="none" w="med" len="med"/>
                    </a:lnR>
                    <a:lnT w="6350" cap="flat" cmpd="sng" algn="ctr">
                      <a:solidFill>
                        <a:srgbClr val="BD1622"/>
                      </a:solidFill>
                      <a:prstDash val="solid"/>
                      <a:round/>
                      <a:headEnd type="none" w="med" len="med"/>
                      <a:tailEnd type="none" w="med" len="med"/>
                    </a:lnT>
                    <a:lnB w="6350" cap="flat" cmpd="sng" algn="ctr">
                      <a:solidFill>
                        <a:srgbClr val="BD1622"/>
                      </a:solidFill>
                      <a:prstDash val="solid"/>
                      <a:round/>
                      <a:headEnd type="none" w="med" len="med"/>
                      <a:tailEnd type="none" w="med" len="med"/>
                    </a:lnB>
                  </a:tcPr>
                </a:tc>
                <a:extLst>
                  <a:ext uri="{0D108BD9-81ED-4DB2-BD59-A6C34878D82A}">
                    <a16:rowId xmlns:a16="http://schemas.microsoft.com/office/drawing/2014/main" val="2475493986"/>
                  </a:ext>
                </a:extLst>
              </a:tr>
              <a:tr h="236325">
                <a:tc>
                  <a:txBody>
                    <a:bodyPr/>
                    <a:lstStyle/>
                    <a:p>
                      <a:pPr algn="l" rtl="0" fontAlgn="ctr"/>
                      <a:r>
                        <a:rPr lang="en-GB" sz="1500" b="0" i="0" u="none" strike="noStrike">
                          <a:solidFill>
                            <a:srgbClr val="484043"/>
                          </a:solidFill>
                          <a:effectLst/>
                          <a:latin typeface="Calibri" panose="020F0502020204030204" pitchFamily="34" charset="0"/>
                        </a:rPr>
                        <a:t>High FAS</a:t>
                      </a:r>
                    </a:p>
                  </a:txBody>
                  <a:tcPr marL="57150" marR="9525" marT="9525" marB="0" anchor="ctr">
                    <a:lnL>
                      <a:noFill/>
                    </a:lnL>
                    <a:lnR w="6350" cap="flat" cmpd="sng" algn="ctr">
                      <a:solidFill>
                        <a:srgbClr val="BD1622"/>
                      </a:solidFill>
                      <a:prstDash val="solid"/>
                      <a:round/>
                      <a:headEnd type="none" w="med" len="med"/>
                      <a:tailEnd type="none" w="med" len="med"/>
                    </a:lnR>
                    <a:lnT w="6350" cap="flat" cmpd="sng" algn="ctr">
                      <a:solidFill>
                        <a:srgbClr val="BD1622"/>
                      </a:solidFill>
                      <a:prstDash val="solid"/>
                      <a:round/>
                      <a:headEnd type="none" w="med" len="med"/>
                      <a:tailEnd type="none" w="med" len="med"/>
                    </a:lnT>
                    <a:lnB w="19050" cap="flat" cmpd="sng" algn="ctr">
                      <a:solidFill>
                        <a:srgbClr val="BD1622"/>
                      </a:solidFill>
                      <a:prstDash val="solid"/>
                      <a:round/>
                      <a:headEnd type="none" w="med" len="med"/>
                      <a:tailEnd type="none" w="med" len="med"/>
                    </a:lnB>
                    <a:solidFill>
                      <a:srgbClr val="F2F2F2"/>
                    </a:solidFill>
                  </a:tcPr>
                </a:tc>
                <a:tc>
                  <a:txBody>
                    <a:bodyPr/>
                    <a:lstStyle/>
                    <a:p>
                      <a:pPr algn="ctr" rtl="0" fontAlgn="ctr"/>
                      <a:r>
                        <a:rPr lang="en-GB" sz="1500" b="0" i="0" u="none" strike="noStrike">
                          <a:solidFill>
                            <a:srgbClr val="484043"/>
                          </a:solidFill>
                          <a:effectLst/>
                          <a:latin typeface="Calibri" panose="020F0502020204030204" pitchFamily="34" charset="0"/>
                        </a:rPr>
                        <a:t>337</a:t>
                      </a:r>
                    </a:p>
                  </a:txBody>
                  <a:tcPr marL="9525" marR="9525" marT="9525" marB="0" anchor="ctr">
                    <a:lnL w="6350" cap="flat" cmpd="sng" algn="ctr">
                      <a:solidFill>
                        <a:srgbClr val="BD1622"/>
                      </a:solidFill>
                      <a:prstDash val="solid"/>
                      <a:round/>
                      <a:headEnd type="none" w="med" len="med"/>
                      <a:tailEnd type="none" w="med" len="med"/>
                    </a:lnL>
                    <a:lnR w="6350" cap="flat" cmpd="sng" algn="ctr">
                      <a:solidFill>
                        <a:srgbClr val="BD1622"/>
                      </a:solidFill>
                      <a:prstDash val="solid"/>
                      <a:round/>
                      <a:headEnd type="none" w="med" len="med"/>
                      <a:tailEnd type="none" w="med" len="med"/>
                    </a:lnR>
                    <a:lnT w="6350" cap="flat" cmpd="sng" algn="ctr">
                      <a:solidFill>
                        <a:srgbClr val="BD1622"/>
                      </a:solidFill>
                      <a:prstDash val="solid"/>
                      <a:round/>
                      <a:headEnd type="none" w="med" len="med"/>
                      <a:tailEnd type="none" w="med" len="med"/>
                    </a:lnT>
                    <a:lnB w="19050" cap="flat" cmpd="sng" algn="ctr">
                      <a:solidFill>
                        <a:srgbClr val="BD1622"/>
                      </a:solidFill>
                      <a:prstDash val="solid"/>
                      <a:round/>
                      <a:headEnd type="none" w="med" len="med"/>
                      <a:tailEnd type="none" w="med" len="med"/>
                    </a:lnB>
                    <a:solidFill>
                      <a:srgbClr val="F2F2F2"/>
                    </a:solidFill>
                  </a:tcPr>
                </a:tc>
                <a:tc>
                  <a:txBody>
                    <a:bodyPr/>
                    <a:lstStyle/>
                    <a:p>
                      <a:pPr algn="ctr" rtl="0" fontAlgn="ctr"/>
                      <a:r>
                        <a:rPr lang="en-GB" sz="1500" b="0" i="0" u="none" strike="noStrike">
                          <a:solidFill>
                            <a:srgbClr val="484043"/>
                          </a:solidFill>
                          <a:effectLst/>
                          <a:latin typeface="Calibri" panose="020F0502020204030204" pitchFamily="34" charset="0"/>
                        </a:rPr>
                        <a:t>271</a:t>
                      </a:r>
                    </a:p>
                  </a:txBody>
                  <a:tcPr marL="9525" marR="9525" marT="9525" marB="0" anchor="ctr">
                    <a:lnL w="6350" cap="flat" cmpd="sng" algn="ctr">
                      <a:solidFill>
                        <a:srgbClr val="BD1622"/>
                      </a:solidFill>
                      <a:prstDash val="solid"/>
                      <a:round/>
                      <a:headEnd type="none" w="med" len="med"/>
                      <a:tailEnd type="none" w="med" len="med"/>
                    </a:lnL>
                    <a:lnR w="6350" cap="flat" cmpd="sng" algn="ctr">
                      <a:solidFill>
                        <a:srgbClr val="BD1622"/>
                      </a:solidFill>
                      <a:prstDash val="solid"/>
                      <a:round/>
                      <a:headEnd type="none" w="med" len="med"/>
                      <a:tailEnd type="none" w="med" len="med"/>
                    </a:lnR>
                    <a:lnT w="6350" cap="flat" cmpd="sng" algn="ctr">
                      <a:solidFill>
                        <a:srgbClr val="BD1622"/>
                      </a:solidFill>
                      <a:prstDash val="solid"/>
                      <a:round/>
                      <a:headEnd type="none" w="med" len="med"/>
                      <a:tailEnd type="none" w="med" len="med"/>
                    </a:lnT>
                    <a:lnB w="19050" cap="flat" cmpd="sng" algn="ctr">
                      <a:solidFill>
                        <a:srgbClr val="BD1622"/>
                      </a:solidFill>
                      <a:prstDash val="solid"/>
                      <a:round/>
                      <a:headEnd type="none" w="med" len="med"/>
                      <a:tailEnd type="none" w="med" len="med"/>
                    </a:lnB>
                    <a:solidFill>
                      <a:srgbClr val="F2F2F2"/>
                    </a:solidFill>
                  </a:tcPr>
                </a:tc>
                <a:tc>
                  <a:txBody>
                    <a:bodyPr/>
                    <a:lstStyle/>
                    <a:p>
                      <a:pPr algn="ctr" rtl="0" fontAlgn="ctr"/>
                      <a:r>
                        <a:rPr lang="en-GB" sz="1500" b="0" i="0" u="none" strike="noStrike">
                          <a:solidFill>
                            <a:srgbClr val="484043"/>
                          </a:solidFill>
                          <a:effectLst/>
                          <a:latin typeface="Calibri" panose="020F0502020204030204" pitchFamily="34" charset="0"/>
                        </a:rPr>
                        <a:t>203</a:t>
                      </a:r>
                    </a:p>
                  </a:txBody>
                  <a:tcPr marL="9525" marR="9525" marT="9525" marB="0" anchor="ctr">
                    <a:lnL w="6350" cap="flat" cmpd="sng" algn="ctr">
                      <a:solidFill>
                        <a:srgbClr val="BD1622"/>
                      </a:solidFill>
                      <a:prstDash val="solid"/>
                      <a:round/>
                      <a:headEnd type="none" w="med" len="med"/>
                      <a:tailEnd type="none" w="med" len="med"/>
                    </a:lnL>
                    <a:lnR w="6350" cap="flat" cmpd="sng" algn="ctr">
                      <a:solidFill>
                        <a:srgbClr val="BD1622"/>
                      </a:solidFill>
                      <a:prstDash val="solid"/>
                      <a:round/>
                      <a:headEnd type="none" w="med" len="med"/>
                      <a:tailEnd type="none" w="med" len="med"/>
                    </a:lnR>
                    <a:lnT w="6350" cap="flat" cmpd="sng" algn="ctr">
                      <a:solidFill>
                        <a:srgbClr val="BD1622"/>
                      </a:solidFill>
                      <a:prstDash val="solid"/>
                      <a:round/>
                      <a:headEnd type="none" w="med" len="med"/>
                      <a:tailEnd type="none" w="med" len="med"/>
                    </a:lnT>
                    <a:lnB w="19050" cap="flat" cmpd="sng" algn="ctr">
                      <a:solidFill>
                        <a:srgbClr val="BD1622"/>
                      </a:solidFill>
                      <a:prstDash val="solid"/>
                      <a:round/>
                      <a:headEnd type="none" w="med" len="med"/>
                      <a:tailEnd type="none" w="med" len="med"/>
                    </a:lnB>
                    <a:solidFill>
                      <a:srgbClr val="F2F2F2"/>
                    </a:solidFill>
                  </a:tcPr>
                </a:tc>
                <a:tc>
                  <a:txBody>
                    <a:bodyPr/>
                    <a:lstStyle/>
                    <a:p>
                      <a:pPr algn="ctr" rtl="0" fontAlgn="ctr"/>
                      <a:r>
                        <a:rPr lang="en-GB" sz="1500" b="0" i="0" u="none" strike="noStrike">
                          <a:solidFill>
                            <a:srgbClr val="484043"/>
                          </a:solidFill>
                          <a:effectLst/>
                          <a:latin typeface="Calibri" panose="020F0502020204030204" pitchFamily="34" charset="0"/>
                        </a:rPr>
                        <a:t>84</a:t>
                      </a:r>
                    </a:p>
                  </a:txBody>
                  <a:tcPr marL="9525" marR="9525" marT="9525" marB="0" anchor="ctr">
                    <a:lnL w="6350" cap="flat" cmpd="sng" algn="ctr">
                      <a:solidFill>
                        <a:srgbClr val="BD1622"/>
                      </a:solidFill>
                      <a:prstDash val="solid"/>
                      <a:round/>
                      <a:headEnd type="none" w="med" len="med"/>
                      <a:tailEnd type="none" w="med" len="med"/>
                    </a:lnL>
                    <a:lnR w="6350" cap="flat" cmpd="sng" algn="ctr">
                      <a:solidFill>
                        <a:srgbClr val="BD1622"/>
                      </a:solidFill>
                      <a:prstDash val="solid"/>
                      <a:round/>
                      <a:headEnd type="none" w="med" len="med"/>
                      <a:tailEnd type="none" w="med" len="med"/>
                    </a:lnR>
                    <a:lnT w="6350" cap="flat" cmpd="sng" algn="ctr">
                      <a:solidFill>
                        <a:srgbClr val="BD1622"/>
                      </a:solidFill>
                      <a:prstDash val="solid"/>
                      <a:round/>
                      <a:headEnd type="none" w="med" len="med"/>
                      <a:tailEnd type="none" w="med" len="med"/>
                    </a:lnT>
                    <a:lnB w="19050" cap="flat" cmpd="sng" algn="ctr">
                      <a:solidFill>
                        <a:srgbClr val="BD1622"/>
                      </a:solidFill>
                      <a:prstDash val="solid"/>
                      <a:round/>
                      <a:headEnd type="none" w="med" len="med"/>
                      <a:tailEnd type="none" w="med" len="med"/>
                    </a:lnB>
                    <a:solidFill>
                      <a:srgbClr val="F2F2F2"/>
                    </a:solidFill>
                  </a:tcPr>
                </a:tc>
                <a:tc>
                  <a:txBody>
                    <a:bodyPr/>
                    <a:lstStyle/>
                    <a:p>
                      <a:pPr algn="ctr" rtl="0" fontAlgn="ctr"/>
                      <a:r>
                        <a:rPr lang="en-GB" sz="1500" b="0" i="0" u="none" strike="noStrike">
                          <a:solidFill>
                            <a:srgbClr val="484043"/>
                          </a:solidFill>
                          <a:effectLst/>
                          <a:latin typeface="Calibri" panose="020F0502020204030204" pitchFamily="34" charset="0"/>
                        </a:rPr>
                        <a:t>165</a:t>
                      </a:r>
                    </a:p>
                  </a:txBody>
                  <a:tcPr marL="9525" marR="9525" marT="9525" marB="0" anchor="ctr">
                    <a:lnL w="6350" cap="flat" cmpd="sng" algn="ctr">
                      <a:solidFill>
                        <a:srgbClr val="BD1622"/>
                      </a:solidFill>
                      <a:prstDash val="solid"/>
                      <a:round/>
                      <a:headEnd type="none" w="med" len="med"/>
                      <a:tailEnd type="none" w="med" len="med"/>
                    </a:lnL>
                    <a:lnR w="6350" cap="flat" cmpd="sng" algn="ctr">
                      <a:solidFill>
                        <a:srgbClr val="BD1622"/>
                      </a:solidFill>
                      <a:prstDash val="solid"/>
                      <a:round/>
                      <a:headEnd type="none" w="med" len="med"/>
                      <a:tailEnd type="none" w="med" len="med"/>
                    </a:lnR>
                    <a:lnT w="6350" cap="flat" cmpd="sng" algn="ctr">
                      <a:solidFill>
                        <a:srgbClr val="BD1622"/>
                      </a:solidFill>
                      <a:prstDash val="solid"/>
                      <a:round/>
                      <a:headEnd type="none" w="med" len="med"/>
                      <a:tailEnd type="none" w="med" len="med"/>
                    </a:lnT>
                    <a:lnB w="19050" cap="flat" cmpd="sng" algn="ctr">
                      <a:solidFill>
                        <a:srgbClr val="BD1622"/>
                      </a:solidFill>
                      <a:prstDash val="solid"/>
                      <a:round/>
                      <a:headEnd type="none" w="med" len="med"/>
                      <a:tailEnd type="none" w="med" len="med"/>
                    </a:lnB>
                    <a:solidFill>
                      <a:srgbClr val="F2F2F2"/>
                    </a:solidFill>
                  </a:tcPr>
                </a:tc>
                <a:extLst>
                  <a:ext uri="{0D108BD9-81ED-4DB2-BD59-A6C34878D82A}">
                    <a16:rowId xmlns:a16="http://schemas.microsoft.com/office/drawing/2014/main" val="60784209"/>
                  </a:ext>
                </a:extLst>
              </a:tr>
              <a:tr h="236325">
                <a:tc>
                  <a:txBody>
                    <a:bodyPr/>
                    <a:lstStyle/>
                    <a:p>
                      <a:pPr algn="l" rtl="0" fontAlgn="ctr"/>
                      <a:r>
                        <a:rPr lang="en-GB" sz="1500" b="0" i="0" u="none" strike="noStrike">
                          <a:solidFill>
                            <a:srgbClr val="484043"/>
                          </a:solidFill>
                          <a:effectLst/>
                          <a:latin typeface="Calibri" panose="020F0502020204030204" pitchFamily="34" charset="0"/>
                        </a:rPr>
                        <a:t>White British</a:t>
                      </a:r>
                    </a:p>
                  </a:txBody>
                  <a:tcPr marL="57150" marR="9525" marT="9525" marB="0" anchor="ctr">
                    <a:lnL>
                      <a:noFill/>
                    </a:lnL>
                    <a:lnR w="12700" cap="flat" cmpd="sng" algn="ctr">
                      <a:solidFill>
                        <a:srgbClr val="E2BBBB"/>
                      </a:solidFill>
                      <a:prstDash val="solid"/>
                      <a:round/>
                      <a:headEnd type="none" w="med" len="med"/>
                      <a:tailEnd type="none" w="med" len="med"/>
                    </a:lnR>
                    <a:lnT w="19050" cap="flat" cmpd="sng" algn="ctr">
                      <a:solidFill>
                        <a:srgbClr val="BD1622"/>
                      </a:solidFill>
                      <a:prstDash val="solid"/>
                      <a:round/>
                      <a:headEnd type="none" w="med" len="med"/>
                      <a:tailEnd type="none" w="med" len="med"/>
                    </a:lnT>
                    <a:lnB w="6350" cap="flat" cmpd="sng" algn="ctr">
                      <a:solidFill>
                        <a:srgbClr val="BD1622"/>
                      </a:solidFill>
                      <a:prstDash val="solid"/>
                      <a:round/>
                      <a:headEnd type="none" w="med" len="med"/>
                      <a:tailEnd type="none" w="med" len="med"/>
                    </a:lnB>
                  </a:tcPr>
                </a:tc>
                <a:tc>
                  <a:txBody>
                    <a:bodyPr/>
                    <a:lstStyle/>
                    <a:p>
                      <a:pPr algn="ctr" rtl="0" fontAlgn="ctr"/>
                      <a:r>
                        <a:rPr lang="en-GB" sz="1500" b="0" i="0" u="none" strike="noStrike">
                          <a:solidFill>
                            <a:srgbClr val="484043"/>
                          </a:solidFill>
                          <a:effectLst/>
                          <a:latin typeface="Calibri" panose="020F0502020204030204" pitchFamily="34" charset="0"/>
                        </a:rPr>
                        <a:t>1,031</a:t>
                      </a:r>
                    </a:p>
                  </a:txBody>
                  <a:tcPr marL="9525" marR="9525" marT="9525" marB="0" anchor="ctr">
                    <a:lnL w="12700" cap="flat" cmpd="sng" algn="ctr">
                      <a:solidFill>
                        <a:srgbClr val="E2BBBB"/>
                      </a:solidFill>
                      <a:prstDash val="solid"/>
                      <a:round/>
                      <a:headEnd type="none" w="med" len="med"/>
                      <a:tailEnd type="none" w="med" len="med"/>
                    </a:lnL>
                    <a:lnR w="12700" cap="flat" cmpd="sng" algn="ctr">
                      <a:solidFill>
                        <a:srgbClr val="E2BBBB"/>
                      </a:solidFill>
                      <a:prstDash val="solid"/>
                      <a:round/>
                      <a:headEnd type="none" w="med" len="med"/>
                      <a:tailEnd type="none" w="med" len="med"/>
                    </a:lnR>
                    <a:lnT w="19050" cap="flat" cmpd="sng" algn="ctr">
                      <a:solidFill>
                        <a:srgbClr val="BD1622"/>
                      </a:solidFill>
                      <a:prstDash val="solid"/>
                      <a:round/>
                      <a:headEnd type="none" w="med" len="med"/>
                      <a:tailEnd type="none" w="med" len="med"/>
                    </a:lnT>
                    <a:lnB w="12700" cap="flat" cmpd="sng" algn="ctr">
                      <a:solidFill>
                        <a:srgbClr val="E2BBBB"/>
                      </a:solidFill>
                      <a:prstDash val="solid"/>
                      <a:round/>
                      <a:headEnd type="none" w="med" len="med"/>
                      <a:tailEnd type="none" w="med" len="med"/>
                    </a:lnB>
                  </a:tcPr>
                </a:tc>
                <a:tc>
                  <a:txBody>
                    <a:bodyPr/>
                    <a:lstStyle/>
                    <a:p>
                      <a:pPr algn="ctr" rtl="0" fontAlgn="ctr"/>
                      <a:r>
                        <a:rPr lang="en-GB" sz="1500" b="0" i="0" u="none" strike="noStrike">
                          <a:solidFill>
                            <a:srgbClr val="484043"/>
                          </a:solidFill>
                          <a:effectLst/>
                          <a:latin typeface="Calibri" panose="020F0502020204030204" pitchFamily="34" charset="0"/>
                        </a:rPr>
                        <a:t>737</a:t>
                      </a:r>
                    </a:p>
                  </a:txBody>
                  <a:tcPr marL="9525" marR="9525" marT="9525" marB="0" anchor="ctr">
                    <a:lnL w="12700" cap="flat" cmpd="sng" algn="ctr">
                      <a:solidFill>
                        <a:srgbClr val="E2BBBB"/>
                      </a:solidFill>
                      <a:prstDash val="solid"/>
                      <a:round/>
                      <a:headEnd type="none" w="med" len="med"/>
                      <a:tailEnd type="none" w="med" len="med"/>
                    </a:lnL>
                    <a:lnR w="12700" cap="flat" cmpd="sng" algn="ctr">
                      <a:solidFill>
                        <a:srgbClr val="E2BBBB"/>
                      </a:solidFill>
                      <a:prstDash val="solid"/>
                      <a:round/>
                      <a:headEnd type="none" w="med" len="med"/>
                      <a:tailEnd type="none" w="med" len="med"/>
                    </a:lnR>
                    <a:lnT w="19050" cap="flat" cmpd="sng" algn="ctr">
                      <a:solidFill>
                        <a:srgbClr val="BD1622"/>
                      </a:solidFill>
                      <a:prstDash val="solid"/>
                      <a:round/>
                      <a:headEnd type="none" w="med" len="med"/>
                      <a:tailEnd type="none" w="med" len="med"/>
                    </a:lnT>
                    <a:lnB w="12700" cap="flat" cmpd="sng" algn="ctr">
                      <a:solidFill>
                        <a:srgbClr val="E2BBBB"/>
                      </a:solidFill>
                      <a:prstDash val="solid"/>
                      <a:round/>
                      <a:headEnd type="none" w="med" len="med"/>
                      <a:tailEnd type="none" w="med" len="med"/>
                    </a:lnB>
                  </a:tcPr>
                </a:tc>
                <a:tc>
                  <a:txBody>
                    <a:bodyPr/>
                    <a:lstStyle/>
                    <a:p>
                      <a:pPr algn="ctr" rtl="0" fontAlgn="ctr"/>
                      <a:r>
                        <a:rPr lang="en-GB" sz="1500" b="0" i="0" u="none" strike="noStrike">
                          <a:solidFill>
                            <a:srgbClr val="484043"/>
                          </a:solidFill>
                          <a:effectLst/>
                          <a:latin typeface="Calibri" panose="020F0502020204030204" pitchFamily="34" charset="0"/>
                        </a:rPr>
                        <a:t>360</a:t>
                      </a:r>
                    </a:p>
                  </a:txBody>
                  <a:tcPr marL="9525" marR="9525" marT="9525" marB="0" anchor="ctr">
                    <a:lnL w="12700" cap="flat" cmpd="sng" algn="ctr">
                      <a:solidFill>
                        <a:srgbClr val="E2BBBB"/>
                      </a:solidFill>
                      <a:prstDash val="solid"/>
                      <a:round/>
                      <a:headEnd type="none" w="med" len="med"/>
                      <a:tailEnd type="none" w="med" len="med"/>
                    </a:lnL>
                    <a:lnR w="12700" cap="flat" cmpd="sng" algn="ctr">
                      <a:solidFill>
                        <a:srgbClr val="E2BBBB"/>
                      </a:solidFill>
                      <a:prstDash val="solid"/>
                      <a:round/>
                      <a:headEnd type="none" w="med" len="med"/>
                      <a:tailEnd type="none" w="med" len="med"/>
                    </a:lnR>
                    <a:lnT w="19050" cap="flat" cmpd="sng" algn="ctr">
                      <a:solidFill>
                        <a:srgbClr val="BD1622"/>
                      </a:solidFill>
                      <a:prstDash val="solid"/>
                      <a:round/>
                      <a:headEnd type="none" w="med" len="med"/>
                      <a:tailEnd type="none" w="med" len="med"/>
                    </a:lnT>
                    <a:lnB w="12700" cap="flat" cmpd="sng" algn="ctr">
                      <a:solidFill>
                        <a:srgbClr val="E2BBBB"/>
                      </a:solidFill>
                      <a:prstDash val="solid"/>
                      <a:round/>
                      <a:headEnd type="none" w="med" len="med"/>
                      <a:tailEnd type="none" w="med" len="med"/>
                    </a:lnB>
                  </a:tcPr>
                </a:tc>
                <a:tc>
                  <a:txBody>
                    <a:bodyPr/>
                    <a:lstStyle/>
                    <a:p>
                      <a:pPr algn="ctr" rtl="0" fontAlgn="ctr"/>
                      <a:r>
                        <a:rPr lang="en-GB" sz="1500" b="0" i="0" u="none" strike="noStrike">
                          <a:solidFill>
                            <a:srgbClr val="484043"/>
                          </a:solidFill>
                          <a:effectLst/>
                          <a:latin typeface="Calibri" panose="020F0502020204030204" pitchFamily="34" charset="0"/>
                        </a:rPr>
                        <a:t>451</a:t>
                      </a:r>
                    </a:p>
                  </a:txBody>
                  <a:tcPr marL="9525" marR="9525" marT="9525" marB="0" anchor="ctr">
                    <a:lnL w="12700" cap="flat" cmpd="sng" algn="ctr">
                      <a:solidFill>
                        <a:srgbClr val="E2BBBB"/>
                      </a:solidFill>
                      <a:prstDash val="solid"/>
                      <a:round/>
                      <a:headEnd type="none" w="med" len="med"/>
                      <a:tailEnd type="none" w="med" len="med"/>
                    </a:lnL>
                    <a:lnR w="12700" cap="flat" cmpd="sng" algn="ctr">
                      <a:solidFill>
                        <a:srgbClr val="E2BBBB"/>
                      </a:solidFill>
                      <a:prstDash val="solid"/>
                      <a:round/>
                      <a:headEnd type="none" w="med" len="med"/>
                      <a:tailEnd type="none" w="med" len="med"/>
                    </a:lnR>
                    <a:lnT w="19050" cap="flat" cmpd="sng" algn="ctr">
                      <a:solidFill>
                        <a:srgbClr val="BD1622"/>
                      </a:solidFill>
                      <a:prstDash val="solid"/>
                      <a:round/>
                      <a:headEnd type="none" w="med" len="med"/>
                      <a:tailEnd type="none" w="med" len="med"/>
                    </a:lnT>
                    <a:lnB w="6350" cap="flat" cmpd="sng" algn="ctr">
                      <a:solidFill>
                        <a:srgbClr val="BD1622"/>
                      </a:solidFill>
                      <a:prstDash val="solid"/>
                      <a:round/>
                      <a:headEnd type="none" w="med" len="med"/>
                      <a:tailEnd type="none" w="med" len="med"/>
                    </a:lnB>
                  </a:tcPr>
                </a:tc>
                <a:tc>
                  <a:txBody>
                    <a:bodyPr/>
                    <a:lstStyle/>
                    <a:p>
                      <a:pPr algn="ctr" rtl="0" fontAlgn="ctr"/>
                      <a:r>
                        <a:rPr lang="en-GB" sz="1500" b="0" i="0" u="none" strike="noStrike">
                          <a:solidFill>
                            <a:srgbClr val="484043"/>
                          </a:solidFill>
                          <a:effectLst/>
                          <a:latin typeface="Calibri" panose="020F0502020204030204" pitchFamily="34" charset="0"/>
                        </a:rPr>
                        <a:t>668</a:t>
                      </a:r>
                    </a:p>
                  </a:txBody>
                  <a:tcPr marL="9525" marR="9525" marT="9525" marB="0" anchor="ctr">
                    <a:lnL w="12700" cap="flat" cmpd="sng" algn="ctr">
                      <a:solidFill>
                        <a:srgbClr val="E2BBBB"/>
                      </a:solidFill>
                      <a:prstDash val="solid"/>
                      <a:round/>
                      <a:headEnd type="none" w="med" len="med"/>
                      <a:tailEnd type="none" w="med" len="med"/>
                    </a:lnL>
                    <a:lnR w="12700" cap="flat" cmpd="sng" algn="ctr">
                      <a:solidFill>
                        <a:srgbClr val="E2BBBB"/>
                      </a:solidFill>
                      <a:prstDash val="solid"/>
                      <a:round/>
                      <a:headEnd type="none" w="med" len="med"/>
                      <a:tailEnd type="none" w="med" len="med"/>
                    </a:lnR>
                    <a:lnT w="19050" cap="flat" cmpd="sng" algn="ctr">
                      <a:solidFill>
                        <a:srgbClr val="BD1622"/>
                      </a:solidFill>
                      <a:prstDash val="solid"/>
                      <a:round/>
                      <a:headEnd type="none" w="med" len="med"/>
                      <a:tailEnd type="none" w="med" len="med"/>
                    </a:lnT>
                    <a:lnB w="6350" cap="flat" cmpd="sng" algn="ctr">
                      <a:solidFill>
                        <a:srgbClr val="BD1622"/>
                      </a:solidFill>
                      <a:prstDash val="solid"/>
                      <a:round/>
                      <a:headEnd type="none" w="med" len="med"/>
                      <a:tailEnd type="none" w="med" len="med"/>
                    </a:lnB>
                  </a:tcPr>
                </a:tc>
                <a:extLst>
                  <a:ext uri="{0D108BD9-81ED-4DB2-BD59-A6C34878D82A}">
                    <a16:rowId xmlns:a16="http://schemas.microsoft.com/office/drawing/2014/main" val="2559819220"/>
                  </a:ext>
                </a:extLst>
              </a:tr>
              <a:tr h="236325">
                <a:tc>
                  <a:txBody>
                    <a:bodyPr/>
                    <a:lstStyle/>
                    <a:p>
                      <a:pPr algn="l" rtl="0" fontAlgn="ctr"/>
                      <a:r>
                        <a:rPr lang="en-GB" sz="1500" b="0" i="0" u="none" strike="noStrike">
                          <a:solidFill>
                            <a:srgbClr val="484043"/>
                          </a:solidFill>
                          <a:effectLst/>
                          <a:latin typeface="Calibri" panose="020F0502020204030204" pitchFamily="34" charset="0"/>
                        </a:rPr>
                        <a:t>White Other</a:t>
                      </a:r>
                    </a:p>
                  </a:txBody>
                  <a:tcPr marL="57150" marR="9525" marT="9525" marB="0" anchor="ctr">
                    <a:lnL>
                      <a:noFill/>
                    </a:lnL>
                    <a:lnR w="12700" cap="flat" cmpd="sng" algn="ctr">
                      <a:solidFill>
                        <a:srgbClr val="E2BBBB"/>
                      </a:solidFill>
                      <a:prstDash val="solid"/>
                      <a:round/>
                      <a:headEnd type="none" w="med" len="med"/>
                      <a:tailEnd type="none" w="med" len="med"/>
                    </a:lnR>
                    <a:lnT w="6350" cap="flat" cmpd="sng" algn="ctr">
                      <a:solidFill>
                        <a:srgbClr val="BD1622"/>
                      </a:solidFill>
                      <a:prstDash val="solid"/>
                      <a:round/>
                      <a:headEnd type="none" w="med" len="med"/>
                      <a:tailEnd type="none" w="med" len="med"/>
                    </a:lnT>
                    <a:lnB w="6350" cap="flat" cmpd="sng" algn="ctr">
                      <a:solidFill>
                        <a:srgbClr val="BD1622"/>
                      </a:solidFill>
                      <a:prstDash val="solid"/>
                      <a:round/>
                      <a:headEnd type="none" w="med" len="med"/>
                      <a:tailEnd type="none" w="med" len="med"/>
                    </a:lnB>
                    <a:solidFill>
                      <a:srgbClr val="F2F2F2"/>
                    </a:solidFill>
                  </a:tcPr>
                </a:tc>
                <a:tc>
                  <a:txBody>
                    <a:bodyPr/>
                    <a:lstStyle/>
                    <a:p>
                      <a:pPr algn="ctr" rtl="0" fontAlgn="ctr"/>
                      <a:r>
                        <a:rPr lang="en-GB" sz="1500" b="0" i="0" u="none" strike="noStrike">
                          <a:solidFill>
                            <a:srgbClr val="484043"/>
                          </a:solidFill>
                          <a:effectLst/>
                          <a:latin typeface="Calibri" panose="020F0502020204030204" pitchFamily="34" charset="0"/>
                        </a:rPr>
                        <a:t>72</a:t>
                      </a:r>
                    </a:p>
                  </a:txBody>
                  <a:tcPr marL="9525" marR="9525" marT="9525" marB="0" anchor="ctr">
                    <a:lnL w="12700" cap="flat" cmpd="sng" algn="ctr">
                      <a:solidFill>
                        <a:srgbClr val="E2BBBB"/>
                      </a:solidFill>
                      <a:prstDash val="solid"/>
                      <a:round/>
                      <a:headEnd type="none" w="med" len="med"/>
                      <a:tailEnd type="none" w="med" len="med"/>
                    </a:lnL>
                    <a:lnR w="12700" cap="flat" cmpd="sng" algn="ctr">
                      <a:solidFill>
                        <a:srgbClr val="E2BBBB"/>
                      </a:solidFill>
                      <a:prstDash val="solid"/>
                      <a:round/>
                      <a:headEnd type="none" w="med" len="med"/>
                      <a:tailEnd type="none" w="med" len="med"/>
                    </a:lnR>
                    <a:lnT w="12700" cap="flat" cmpd="sng" algn="ctr">
                      <a:solidFill>
                        <a:srgbClr val="E2BBBB"/>
                      </a:solidFill>
                      <a:prstDash val="solid"/>
                      <a:round/>
                      <a:headEnd type="none" w="med" len="med"/>
                      <a:tailEnd type="none" w="med" len="med"/>
                    </a:lnT>
                    <a:lnB w="12700" cap="flat" cmpd="sng" algn="ctr">
                      <a:solidFill>
                        <a:srgbClr val="E2BBBB"/>
                      </a:solidFill>
                      <a:prstDash val="solid"/>
                      <a:round/>
                      <a:headEnd type="none" w="med" len="med"/>
                      <a:tailEnd type="none" w="med" len="med"/>
                    </a:lnB>
                    <a:solidFill>
                      <a:srgbClr val="F2F2F2"/>
                    </a:solidFill>
                  </a:tcPr>
                </a:tc>
                <a:tc>
                  <a:txBody>
                    <a:bodyPr/>
                    <a:lstStyle/>
                    <a:p>
                      <a:pPr algn="ctr" rtl="0" fontAlgn="ctr"/>
                      <a:r>
                        <a:rPr lang="en-GB" sz="1500" b="0" i="0" u="none" strike="noStrike">
                          <a:solidFill>
                            <a:srgbClr val="484043"/>
                          </a:solidFill>
                          <a:effectLst/>
                          <a:latin typeface="Calibri" panose="020F0502020204030204" pitchFamily="34" charset="0"/>
                        </a:rPr>
                        <a:t>24</a:t>
                      </a:r>
                    </a:p>
                  </a:txBody>
                  <a:tcPr marL="9525" marR="9525" marT="9525" marB="0" anchor="ctr">
                    <a:lnL w="12700" cap="flat" cmpd="sng" algn="ctr">
                      <a:solidFill>
                        <a:srgbClr val="E2BBBB"/>
                      </a:solidFill>
                      <a:prstDash val="solid"/>
                      <a:round/>
                      <a:headEnd type="none" w="med" len="med"/>
                      <a:tailEnd type="none" w="med" len="med"/>
                    </a:lnL>
                    <a:lnR w="12700" cap="flat" cmpd="sng" algn="ctr">
                      <a:solidFill>
                        <a:srgbClr val="E2BBBB"/>
                      </a:solidFill>
                      <a:prstDash val="solid"/>
                      <a:round/>
                      <a:headEnd type="none" w="med" len="med"/>
                      <a:tailEnd type="none" w="med" len="med"/>
                    </a:lnR>
                    <a:lnT w="12700" cap="flat" cmpd="sng" algn="ctr">
                      <a:solidFill>
                        <a:srgbClr val="E2BBBB"/>
                      </a:solidFill>
                      <a:prstDash val="solid"/>
                      <a:round/>
                      <a:headEnd type="none" w="med" len="med"/>
                      <a:tailEnd type="none" w="med" len="med"/>
                    </a:lnT>
                    <a:lnB w="12700" cap="flat" cmpd="sng" algn="ctr">
                      <a:solidFill>
                        <a:srgbClr val="E2BBBB"/>
                      </a:solidFill>
                      <a:prstDash val="solid"/>
                      <a:round/>
                      <a:headEnd type="none" w="med" len="med"/>
                      <a:tailEnd type="none" w="med" len="med"/>
                    </a:lnB>
                    <a:solidFill>
                      <a:srgbClr val="F2F2F2"/>
                    </a:solidFill>
                  </a:tcPr>
                </a:tc>
                <a:tc>
                  <a:txBody>
                    <a:bodyPr/>
                    <a:lstStyle/>
                    <a:p>
                      <a:pPr algn="ctr" rtl="0" fontAlgn="ctr"/>
                      <a:r>
                        <a:rPr lang="en-GB" sz="1500" b="0" i="0" u="none" strike="noStrike">
                          <a:solidFill>
                            <a:srgbClr val="484043"/>
                          </a:solidFill>
                          <a:effectLst/>
                          <a:latin typeface="Calibri" panose="020F0502020204030204" pitchFamily="34" charset="0"/>
                        </a:rPr>
                        <a:t>54</a:t>
                      </a:r>
                    </a:p>
                  </a:txBody>
                  <a:tcPr marL="9525" marR="9525" marT="9525" marB="0" anchor="ctr">
                    <a:lnL w="12700" cap="flat" cmpd="sng" algn="ctr">
                      <a:solidFill>
                        <a:srgbClr val="E2BBBB"/>
                      </a:solidFill>
                      <a:prstDash val="solid"/>
                      <a:round/>
                      <a:headEnd type="none" w="med" len="med"/>
                      <a:tailEnd type="none" w="med" len="med"/>
                    </a:lnL>
                    <a:lnR w="12700" cap="flat" cmpd="sng" algn="ctr">
                      <a:solidFill>
                        <a:srgbClr val="E2BBBB"/>
                      </a:solidFill>
                      <a:prstDash val="solid"/>
                      <a:round/>
                      <a:headEnd type="none" w="med" len="med"/>
                      <a:tailEnd type="none" w="med" len="med"/>
                    </a:lnR>
                    <a:lnT w="12700" cap="flat" cmpd="sng" algn="ctr">
                      <a:solidFill>
                        <a:srgbClr val="E2BBBB"/>
                      </a:solidFill>
                      <a:prstDash val="solid"/>
                      <a:round/>
                      <a:headEnd type="none" w="med" len="med"/>
                      <a:tailEnd type="none" w="med" len="med"/>
                    </a:lnT>
                    <a:lnB w="12700" cap="flat" cmpd="sng" algn="ctr">
                      <a:solidFill>
                        <a:srgbClr val="E2BBBB"/>
                      </a:solidFill>
                      <a:prstDash val="solid"/>
                      <a:round/>
                      <a:headEnd type="none" w="med" len="med"/>
                      <a:tailEnd type="none" w="med" len="med"/>
                    </a:lnB>
                    <a:solidFill>
                      <a:srgbClr val="F2F2F2"/>
                    </a:solidFill>
                  </a:tcPr>
                </a:tc>
                <a:tc>
                  <a:txBody>
                    <a:bodyPr/>
                    <a:lstStyle/>
                    <a:p>
                      <a:pPr algn="ctr" rtl="0" fontAlgn="ctr"/>
                      <a:r>
                        <a:rPr lang="en-GB" sz="1500" b="0" i="0" u="none" strike="noStrike">
                          <a:solidFill>
                            <a:srgbClr val="484043"/>
                          </a:solidFill>
                          <a:effectLst/>
                          <a:latin typeface="Calibri" panose="020F0502020204030204" pitchFamily="34" charset="0"/>
                        </a:rPr>
                        <a:t>23</a:t>
                      </a:r>
                    </a:p>
                  </a:txBody>
                  <a:tcPr marL="9525" marR="9525" marT="9525" marB="0" anchor="ctr">
                    <a:lnL w="12700" cap="flat" cmpd="sng" algn="ctr">
                      <a:solidFill>
                        <a:srgbClr val="E2BBBB"/>
                      </a:solidFill>
                      <a:prstDash val="solid"/>
                      <a:round/>
                      <a:headEnd type="none" w="med" len="med"/>
                      <a:tailEnd type="none" w="med" len="med"/>
                    </a:lnL>
                    <a:lnR w="12700" cap="flat" cmpd="sng" algn="ctr">
                      <a:solidFill>
                        <a:srgbClr val="E2BBBB"/>
                      </a:solidFill>
                      <a:prstDash val="solid"/>
                      <a:round/>
                      <a:headEnd type="none" w="med" len="med"/>
                      <a:tailEnd type="none" w="med" len="med"/>
                    </a:lnR>
                    <a:lnT w="6350" cap="flat" cmpd="sng" algn="ctr">
                      <a:solidFill>
                        <a:srgbClr val="BD1622"/>
                      </a:solidFill>
                      <a:prstDash val="solid"/>
                      <a:round/>
                      <a:headEnd type="none" w="med" len="med"/>
                      <a:tailEnd type="none" w="med" len="med"/>
                    </a:lnT>
                    <a:lnB w="6350" cap="flat" cmpd="sng" algn="ctr">
                      <a:solidFill>
                        <a:srgbClr val="BD1622"/>
                      </a:solidFill>
                      <a:prstDash val="solid"/>
                      <a:round/>
                      <a:headEnd type="none" w="med" len="med"/>
                      <a:tailEnd type="none" w="med" len="med"/>
                    </a:lnB>
                    <a:solidFill>
                      <a:srgbClr val="F2F2F2"/>
                    </a:solidFill>
                  </a:tcPr>
                </a:tc>
                <a:tc>
                  <a:txBody>
                    <a:bodyPr/>
                    <a:lstStyle/>
                    <a:p>
                      <a:pPr algn="ctr" rtl="0" fontAlgn="ctr"/>
                      <a:r>
                        <a:rPr lang="en-GB" sz="1500" b="0" i="0" u="none" strike="noStrike">
                          <a:solidFill>
                            <a:srgbClr val="484043"/>
                          </a:solidFill>
                          <a:effectLst/>
                          <a:latin typeface="Calibri" panose="020F0502020204030204" pitchFamily="34" charset="0"/>
                        </a:rPr>
                        <a:t>44</a:t>
                      </a:r>
                    </a:p>
                  </a:txBody>
                  <a:tcPr marL="9525" marR="9525" marT="9525" marB="0" anchor="ctr">
                    <a:lnL w="12700" cap="flat" cmpd="sng" algn="ctr">
                      <a:solidFill>
                        <a:srgbClr val="E2BBBB"/>
                      </a:solidFill>
                      <a:prstDash val="solid"/>
                      <a:round/>
                      <a:headEnd type="none" w="med" len="med"/>
                      <a:tailEnd type="none" w="med" len="med"/>
                    </a:lnL>
                    <a:lnR w="12700" cap="flat" cmpd="sng" algn="ctr">
                      <a:solidFill>
                        <a:srgbClr val="E2BBBB"/>
                      </a:solidFill>
                      <a:prstDash val="solid"/>
                      <a:round/>
                      <a:headEnd type="none" w="med" len="med"/>
                      <a:tailEnd type="none" w="med" len="med"/>
                    </a:lnR>
                    <a:lnT w="6350" cap="flat" cmpd="sng" algn="ctr">
                      <a:solidFill>
                        <a:srgbClr val="BD1622"/>
                      </a:solidFill>
                      <a:prstDash val="solid"/>
                      <a:round/>
                      <a:headEnd type="none" w="med" len="med"/>
                      <a:tailEnd type="none" w="med" len="med"/>
                    </a:lnT>
                    <a:lnB w="6350" cap="flat" cmpd="sng" algn="ctr">
                      <a:solidFill>
                        <a:srgbClr val="BD1622"/>
                      </a:solidFill>
                      <a:prstDash val="solid"/>
                      <a:round/>
                      <a:headEnd type="none" w="med" len="med"/>
                      <a:tailEnd type="none" w="med" len="med"/>
                    </a:lnB>
                    <a:solidFill>
                      <a:srgbClr val="F2F2F2"/>
                    </a:solidFill>
                  </a:tcPr>
                </a:tc>
                <a:extLst>
                  <a:ext uri="{0D108BD9-81ED-4DB2-BD59-A6C34878D82A}">
                    <a16:rowId xmlns:a16="http://schemas.microsoft.com/office/drawing/2014/main" val="2729570069"/>
                  </a:ext>
                </a:extLst>
              </a:tr>
              <a:tr h="236325">
                <a:tc>
                  <a:txBody>
                    <a:bodyPr/>
                    <a:lstStyle/>
                    <a:p>
                      <a:pPr algn="l" rtl="0" fontAlgn="ctr"/>
                      <a:r>
                        <a:rPr lang="en-GB" sz="1500" b="0" i="0" u="none" strike="noStrike">
                          <a:solidFill>
                            <a:srgbClr val="484043"/>
                          </a:solidFill>
                          <a:effectLst/>
                          <a:latin typeface="Calibri" panose="020F0502020204030204" pitchFamily="34" charset="0"/>
                        </a:rPr>
                        <a:t>Asian</a:t>
                      </a:r>
                    </a:p>
                  </a:txBody>
                  <a:tcPr marL="57150" marR="9525" marT="9525" marB="0" anchor="ctr">
                    <a:lnL>
                      <a:noFill/>
                    </a:lnL>
                    <a:lnR w="12700" cap="flat" cmpd="sng" algn="ctr">
                      <a:solidFill>
                        <a:srgbClr val="E2BBBB"/>
                      </a:solidFill>
                      <a:prstDash val="solid"/>
                      <a:round/>
                      <a:headEnd type="none" w="med" len="med"/>
                      <a:tailEnd type="none" w="med" len="med"/>
                    </a:lnR>
                    <a:lnT w="6350" cap="flat" cmpd="sng" algn="ctr">
                      <a:solidFill>
                        <a:srgbClr val="BD1622"/>
                      </a:solidFill>
                      <a:prstDash val="solid"/>
                      <a:round/>
                      <a:headEnd type="none" w="med" len="med"/>
                      <a:tailEnd type="none" w="med" len="med"/>
                    </a:lnT>
                    <a:lnB w="6350" cap="flat" cmpd="sng" algn="ctr">
                      <a:solidFill>
                        <a:srgbClr val="BD1622"/>
                      </a:solidFill>
                      <a:prstDash val="solid"/>
                      <a:round/>
                      <a:headEnd type="none" w="med" len="med"/>
                      <a:tailEnd type="none" w="med" len="med"/>
                    </a:lnB>
                  </a:tcPr>
                </a:tc>
                <a:tc>
                  <a:txBody>
                    <a:bodyPr/>
                    <a:lstStyle/>
                    <a:p>
                      <a:pPr algn="ctr" rtl="0" fontAlgn="ctr"/>
                      <a:r>
                        <a:rPr lang="en-GB" sz="1500" b="0" i="0" u="none" strike="noStrike">
                          <a:solidFill>
                            <a:srgbClr val="484043"/>
                          </a:solidFill>
                          <a:effectLst/>
                          <a:latin typeface="Calibri" panose="020F0502020204030204" pitchFamily="34" charset="0"/>
                        </a:rPr>
                        <a:t>65</a:t>
                      </a:r>
                    </a:p>
                  </a:txBody>
                  <a:tcPr marL="9525" marR="9525" marT="9525" marB="0" anchor="ctr">
                    <a:lnL w="12700" cap="flat" cmpd="sng" algn="ctr">
                      <a:solidFill>
                        <a:srgbClr val="E2BBBB"/>
                      </a:solidFill>
                      <a:prstDash val="solid"/>
                      <a:round/>
                      <a:headEnd type="none" w="med" len="med"/>
                      <a:tailEnd type="none" w="med" len="med"/>
                    </a:lnL>
                    <a:lnR w="12700" cap="flat" cmpd="sng" algn="ctr">
                      <a:solidFill>
                        <a:srgbClr val="E2BBBB"/>
                      </a:solidFill>
                      <a:prstDash val="solid"/>
                      <a:round/>
                      <a:headEnd type="none" w="med" len="med"/>
                      <a:tailEnd type="none" w="med" len="med"/>
                    </a:lnR>
                    <a:lnT w="12700" cap="flat" cmpd="sng" algn="ctr">
                      <a:solidFill>
                        <a:srgbClr val="E2BBBB"/>
                      </a:solidFill>
                      <a:prstDash val="solid"/>
                      <a:round/>
                      <a:headEnd type="none" w="med" len="med"/>
                      <a:tailEnd type="none" w="med" len="med"/>
                    </a:lnT>
                    <a:lnB w="12700" cap="flat" cmpd="sng" algn="ctr">
                      <a:solidFill>
                        <a:srgbClr val="E2BBBB"/>
                      </a:solidFill>
                      <a:prstDash val="solid"/>
                      <a:round/>
                      <a:headEnd type="none" w="med" len="med"/>
                      <a:tailEnd type="none" w="med" len="med"/>
                    </a:lnB>
                  </a:tcPr>
                </a:tc>
                <a:tc>
                  <a:txBody>
                    <a:bodyPr/>
                    <a:lstStyle/>
                    <a:p>
                      <a:pPr algn="ctr" rtl="0" fontAlgn="ctr"/>
                      <a:r>
                        <a:rPr lang="en-GB" sz="1500" b="0" i="0" u="none" strike="noStrike">
                          <a:solidFill>
                            <a:srgbClr val="484043"/>
                          </a:solidFill>
                          <a:effectLst/>
                          <a:latin typeface="Calibri" panose="020F0502020204030204" pitchFamily="34" charset="0"/>
                        </a:rPr>
                        <a:t>39</a:t>
                      </a:r>
                    </a:p>
                  </a:txBody>
                  <a:tcPr marL="9525" marR="9525" marT="9525" marB="0" anchor="ctr">
                    <a:lnL w="12700" cap="flat" cmpd="sng" algn="ctr">
                      <a:solidFill>
                        <a:srgbClr val="E2BBBB"/>
                      </a:solidFill>
                      <a:prstDash val="solid"/>
                      <a:round/>
                      <a:headEnd type="none" w="med" len="med"/>
                      <a:tailEnd type="none" w="med" len="med"/>
                    </a:lnL>
                    <a:lnR w="12700" cap="flat" cmpd="sng" algn="ctr">
                      <a:solidFill>
                        <a:srgbClr val="E2BBBB"/>
                      </a:solidFill>
                      <a:prstDash val="solid"/>
                      <a:round/>
                      <a:headEnd type="none" w="med" len="med"/>
                      <a:tailEnd type="none" w="med" len="med"/>
                    </a:lnR>
                    <a:lnT w="12700" cap="flat" cmpd="sng" algn="ctr">
                      <a:solidFill>
                        <a:srgbClr val="E2BBBB"/>
                      </a:solidFill>
                      <a:prstDash val="solid"/>
                      <a:round/>
                      <a:headEnd type="none" w="med" len="med"/>
                      <a:tailEnd type="none" w="med" len="med"/>
                    </a:lnT>
                    <a:lnB w="12700" cap="flat" cmpd="sng" algn="ctr">
                      <a:solidFill>
                        <a:srgbClr val="E2BBBB"/>
                      </a:solidFill>
                      <a:prstDash val="solid"/>
                      <a:round/>
                      <a:headEnd type="none" w="med" len="med"/>
                      <a:tailEnd type="none" w="med" len="med"/>
                    </a:lnB>
                  </a:tcPr>
                </a:tc>
                <a:tc>
                  <a:txBody>
                    <a:bodyPr/>
                    <a:lstStyle/>
                    <a:p>
                      <a:pPr algn="ctr" rtl="0" fontAlgn="ctr"/>
                      <a:r>
                        <a:rPr lang="en-GB" sz="1500" b="0" i="0" u="none" strike="noStrike">
                          <a:solidFill>
                            <a:srgbClr val="484043"/>
                          </a:solidFill>
                          <a:effectLst/>
                          <a:latin typeface="Calibri" panose="020F0502020204030204" pitchFamily="34" charset="0"/>
                        </a:rPr>
                        <a:t>86</a:t>
                      </a:r>
                    </a:p>
                  </a:txBody>
                  <a:tcPr marL="9525" marR="9525" marT="9525" marB="0" anchor="ctr">
                    <a:lnL w="12700" cap="flat" cmpd="sng" algn="ctr">
                      <a:solidFill>
                        <a:srgbClr val="E2BBBB"/>
                      </a:solidFill>
                      <a:prstDash val="solid"/>
                      <a:round/>
                      <a:headEnd type="none" w="med" len="med"/>
                      <a:tailEnd type="none" w="med" len="med"/>
                    </a:lnL>
                    <a:lnR w="12700" cap="flat" cmpd="sng" algn="ctr">
                      <a:solidFill>
                        <a:srgbClr val="E2BBBB"/>
                      </a:solidFill>
                      <a:prstDash val="solid"/>
                      <a:round/>
                      <a:headEnd type="none" w="med" len="med"/>
                      <a:tailEnd type="none" w="med" len="med"/>
                    </a:lnR>
                    <a:lnT w="12700" cap="flat" cmpd="sng" algn="ctr">
                      <a:solidFill>
                        <a:srgbClr val="E2BBBB"/>
                      </a:solidFill>
                      <a:prstDash val="solid"/>
                      <a:round/>
                      <a:headEnd type="none" w="med" len="med"/>
                      <a:tailEnd type="none" w="med" len="med"/>
                    </a:lnT>
                    <a:lnB w="12700" cap="flat" cmpd="sng" algn="ctr">
                      <a:solidFill>
                        <a:srgbClr val="E2BBBB"/>
                      </a:solidFill>
                      <a:prstDash val="solid"/>
                      <a:round/>
                      <a:headEnd type="none" w="med" len="med"/>
                      <a:tailEnd type="none" w="med" len="med"/>
                    </a:lnB>
                  </a:tcPr>
                </a:tc>
                <a:tc>
                  <a:txBody>
                    <a:bodyPr/>
                    <a:lstStyle/>
                    <a:p>
                      <a:pPr algn="ctr" rtl="0" fontAlgn="ctr"/>
                      <a:r>
                        <a:rPr lang="en-GB" sz="1500" b="0" i="0" u="none" strike="noStrike">
                          <a:solidFill>
                            <a:srgbClr val="484043"/>
                          </a:solidFill>
                          <a:effectLst/>
                          <a:latin typeface="Calibri" panose="020F0502020204030204" pitchFamily="34" charset="0"/>
                        </a:rPr>
                        <a:t>9</a:t>
                      </a:r>
                    </a:p>
                  </a:txBody>
                  <a:tcPr marL="9525" marR="9525" marT="9525" marB="0" anchor="ctr">
                    <a:lnL w="12700" cap="flat" cmpd="sng" algn="ctr">
                      <a:solidFill>
                        <a:srgbClr val="E2BBBB"/>
                      </a:solidFill>
                      <a:prstDash val="solid"/>
                      <a:round/>
                      <a:headEnd type="none" w="med" len="med"/>
                      <a:tailEnd type="none" w="med" len="med"/>
                    </a:lnL>
                    <a:lnR w="12700" cap="flat" cmpd="sng" algn="ctr">
                      <a:solidFill>
                        <a:srgbClr val="E2BBBB"/>
                      </a:solidFill>
                      <a:prstDash val="solid"/>
                      <a:round/>
                      <a:headEnd type="none" w="med" len="med"/>
                      <a:tailEnd type="none" w="med" len="med"/>
                    </a:lnR>
                    <a:lnT w="6350" cap="flat" cmpd="sng" algn="ctr">
                      <a:solidFill>
                        <a:srgbClr val="BD1622"/>
                      </a:solidFill>
                      <a:prstDash val="solid"/>
                      <a:round/>
                      <a:headEnd type="none" w="med" len="med"/>
                      <a:tailEnd type="none" w="med" len="med"/>
                    </a:lnT>
                    <a:lnB w="6350" cap="flat" cmpd="sng" algn="ctr">
                      <a:solidFill>
                        <a:srgbClr val="BD1622"/>
                      </a:solidFill>
                      <a:prstDash val="solid"/>
                      <a:round/>
                      <a:headEnd type="none" w="med" len="med"/>
                      <a:tailEnd type="none" w="med" len="med"/>
                    </a:lnB>
                  </a:tcPr>
                </a:tc>
                <a:tc>
                  <a:txBody>
                    <a:bodyPr/>
                    <a:lstStyle/>
                    <a:p>
                      <a:pPr algn="ctr" rtl="0" fontAlgn="ctr"/>
                      <a:r>
                        <a:rPr lang="en-GB" sz="1500" b="0" i="0" u="none" strike="noStrike">
                          <a:solidFill>
                            <a:srgbClr val="484043"/>
                          </a:solidFill>
                          <a:effectLst/>
                          <a:latin typeface="Calibri" panose="020F0502020204030204" pitchFamily="34" charset="0"/>
                        </a:rPr>
                        <a:t>52</a:t>
                      </a:r>
                    </a:p>
                  </a:txBody>
                  <a:tcPr marL="9525" marR="9525" marT="9525" marB="0" anchor="ctr">
                    <a:lnL w="12700" cap="flat" cmpd="sng" algn="ctr">
                      <a:solidFill>
                        <a:srgbClr val="E2BBBB"/>
                      </a:solidFill>
                      <a:prstDash val="solid"/>
                      <a:round/>
                      <a:headEnd type="none" w="med" len="med"/>
                      <a:tailEnd type="none" w="med" len="med"/>
                    </a:lnL>
                    <a:lnR w="12700" cap="flat" cmpd="sng" algn="ctr">
                      <a:solidFill>
                        <a:srgbClr val="E2BBBB"/>
                      </a:solidFill>
                      <a:prstDash val="solid"/>
                      <a:round/>
                      <a:headEnd type="none" w="med" len="med"/>
                      <a:tailEnd type="none" w="med" len="med"/>
                    </a:lnR>
                    <a:lnT w="6350" cap="flat" cmpd="sng" algn="ctr">
                      <a:solidFill>
                        <a:srgbClr val="BD1622"/>
                      </a:solidFill>
                      <a:prstDash val="solid"/>
                      <a:round/>
                      <a:headEnd type="none" w="med" len="med"/>
                      <a:tailEnd type="none" w="med" len="med"/>
                    </a:lnT>
                    <a:lnB w="6350" cap="flat" cmpd="sng" algn="ctr">
                      <a:solidFill>
                        <a:srgbClr val="BD1622"/>
                      </a:solidFill>
                      <a:prstDash val="solid"/>
                      <a:round/>
                      <a:headEnd type="none" w="med" len="med"/>
                      <a:tailEnd type="none" w="med" len="med"/>
                    </a:lnB>
                  </a:tcPr>
                </a:tc>
                <a:extLst>
                  <a:ext uri="{0D108BD9-81ED-4DB2-BD59-A6C34878D82A}">
                    <a16:rowId xmlns:a16="http://schemas.microsoft.com/office/drawing/2014/main" val="2494378864"/>
                  </a:ext>
                </a:extLst>
              </a:tr>
              <a:tr h="236325">
                <a:tc>
                  <a:txBody>
                    <a:bodyPr/>
                    <a:lstStyle/>
                    <a:p>
                      <a:pPr algn="l" rtl="0" fontAlgn="ctr"/>
                      <a:r>
                        <a:rPr lang="en-GB" sz="1500" b="0" i="0" u="none" strike="noStrike">
                          <a:solidFill>
                            <a:srgbClr val="484043"/>
                          </a:solidFill>
                          <a:effectLst/>
                          <a:latin typeface="Calibri" panose="020F0502020204030204" pitchFamily="34" charset="0"/>
                        </a:rPr>
                        <a:t>Black</a:t>
                      </a:r>
                    </a:p>
                  </a:txBody>
                  <a:tcPr marL="57150" marR="9525" marT="9525" marB="0" anchor="ctr">
                    <a:lnL>
                      <a:noFill/>
                    </a:lnL>
                    <a:lnR w="12700" cap="flat" cmpd="sng" algn="ctr">
                      <a:solidFill>
                        <a:srgbClr val="E2BBBB"/>
                      </a:solidFill>
                      <a:prstDash val="solid"/>
                      <a:round/>
                      <a:headEnd type="none" w="med" len="med"/>
                      <a:tailEnd type="none" w="med" len="med"/>
                    </a:lnR>
                    <a:lnT w="6350" cap="flat" cmpd="sng" algn="ctr">
                      <a:solidFill>
                        <a:srgbClr val="BD1622"/>
                      </a:solidFill>
                      <a:prstDash val="solid"/>
                      <a:round/>
                      <a:headEnd type="none" w="med" len="med"/>
                      <a:tailEnd type="none" w="med" len="med"/>
                    </a:lnT>
                    <a:lnB w="6350" cap="flat" cmpd="sng" algn="ctr">
                      <a:solidFill>
                        <a:srgbClr val="BD1622"/>
                      </a:solidFill>
                      <a:prstDash val="solid"/>
                      <a:round/>
                      <a:headEnd type="none" w="med" len="med"/>
                      <a:tailEnd type="none" w="med" len="med"/>
                    </a:lnB>
                    <a:solidFill>
                      <a:srgbClr val="F2F2F2"/>
                    </a:solidFill>
                  </a:tcPr>
                </a:tc>
                <a:tc>
                  <a:txBody>
                    <a:bodyPr/>
                    <a:lstStyle/>
                    <a:p>
                      <a:pPr algn="ctr" rtl="0" fontAlgn="ctr"/>
                      <a:r>
                        <a:rPr lang="en-GB" sz="1500" b="0" i="0" u="none" strike="noStrike">
                          <a:solidFill>
                            <a:srgbClr val="484043"/>
                          </a:solidFill>
                          <a:effectLst/>
                          <a:latin typeface="Calibri" panose="020F0502020204030204" pitchFamily="34" charset="0"/>
                        </a:rPr>
                        <a:t>39</a:t>
                      </a:r>
                    </a:p>
                  </a:txBody>
                  <a:tcPr marL="9525" marR="9525" marT="9525" marB="0" anchor="ctr">
                    <a:lnL w="12700" cap="flat" cmpd="sng" algn="ctr">
                      <a:solidFill>
                        <a:srgbClr val="E2BBBB"/>
                      </a:solidFill>
                      <a:prstDash val="solid"/>
                      <a:round/>
                      <a:headEnd type="none" w="med" len="med"/>
                      <a:tailEnd type="none" w="med" len="med"/>
                    </a:lnL>
                    <a:lnR w="12700" cap="flat" cmpd="sng" algn="ctr">
                      <a:solidFill>
                        <a:srgbClr val="E2BBBB"/>
                      </a:solidFill>
                      <a:prstDash val="solid"/>
                      <a:round/>
                      <a:headEnd type="none" w="med" len="med"/>
                      <a:tailEnd type="none" w="med" len="med"/>
                    </a:lnR>
                    <a:lnT w="12700" cap="flat" cmpd="sng" algn="ctr">
                      <a:solidFill>
                        <a:srgbClr val="E2BBBB"/>
                      </a:solidFill>
                      <a:prstDash val="solid"/>
                      <a:round/>
                      <a:headEnd type="none" w="med" len="med"/>
                      <a:tailEnd type="none" w="med" len="med"/>
                    </a:lnT>
                    <a:lnB w="12700" cap="flat" cmpd="sng" algn="ctr">
                      <a:solidFill>
                        <a:srgbClr val="E2BBBB"/>
                      </a:solidFill>
                      <a:prstDash val="solid"/>
                      <a:round/>
                      <a:headEnd type="none" w="med" len="med"/>
                      <a:tailEnd type="none" w="med" len="med"/>
                    </a:lnB>
                    <a:solidFill>
                      <a:srgbClr val="F2F2F2"/>
                    </a:solidFill>
                  </a:tcPr>
                </a:tc>
                <a:tc>
                  <a:txBody>
                    <a:bodyPr/>
                    <a:lstStyle/>
                    <a:p>
                      <a:pPr algn="ctr" rtl="0" fontAlgn="ctr"/>
                      <a:r>
                        <a:rPr lang="en-GB" sz="1500" b="0" i="0" u="none" strike="noStrike">
                          <a:solidFill>
                            <a:srgbClr val="484043"/>
                          </a:solidFill>
                          <a:effectLst/>
                          <a:latin typeface="Calibri" panose="020F0502020204030204" pitchFamily="34" charset="0"/>
                        </a:rPr>
                        <a:t>53</a:t>
                      </a:r>
                    </a:p>
                  </a:txBody>
                  <a:tcPr marL="9525" marR="9525" marT="9525" marB="0" anchor="ctr">
                    <a:lnL w="12700" cap="flat" cmpd="sng" algn="ctr">
                      <a:solidFill>
                        <a:srgbClr val="E2BBBB"/>
                      </a:solidFill>
                      <a:prstDash val="solid"/>
                      <a:round/>
                      <a:headEnd type="none" w="med" len="med"/>
                      <a:tailEnd type="none" w="med" len="med"/>
                    </a:lnL>
                    <a:lnR w="12700" cap="flat" cmpd="sng" algn="ctr">
                      <a:solidFill>
                        <a:srgbClr val="E2BBBB"/>
                      </a:solidFill>
                      <a:prstDash val="solid"/>
                      <a:round/>
                      <a:headEnd type="none" w="med" len="med"/>
                      <a:tailEnd type="none" w="med" len="med"/>
                    </a:lnR>
                    <a:lnT w="12700" cap="flat" cmpd="sng" algn="ctr">
                      <a:solidFill>
                        <a:srgbClr val="E2BBBB"/>
                      </a:solidFill>
                      <a:prstDash val="solid"/>
                      <a:round/>
                      <a:headEnd type="none" w="med" len="med"/>
                      <a:tailEnd type="none" w="med" len="med"/>
                    </a:lnT>
                    <a:lnB w="12700" cap="flat" cmpd="sng" algn="ctr">
                      <a:solidFill>
                        <a:srgbClr val="E2BBBB"/>
                      </a:solidFill>
                      <a:prstDash val="solid"/>
                      <a:round/>
                      <a:headEnd type="none" w="med" len="med"/>
                      <a:tailEnd type="none" w="med" len="med"/>
                    </a:lnB>
                    <a:solidFill>
                      <a:srgbClr val="F2F2F2"/>
                    </a:solidFill>
                  </a:tcPr>
                </a:tc>
                <a:tc>
                  <a:txBody>
                    <a:bodyPr/>
                    <a:lstStyle/>
                    <a:p>
                      <a:pPr algn="ctr" rtl="0" fontAlgn="ctr"/>
                      <a:r>
                        <a:rPr lang="en-GB" sz="1500" b="0" i="0" u="none" strike="noStrike">
                          <a:solidFill>
                            <a:srgbClr val="484043"/>
                          </a:solidFill>
                          <a:effectLst/>
                          <a:latin typeface="Calibri" panose="020F0502020204030204" pitchFamily="34" charset="0"/>
                        </a:rPr>
                        <a:t>35</a:t>
                      </a:r>
                    </a:p>
                  </a:txBody>
                  <a:tcPr marL="9525" marR="9525" marT="9525" marB="0" anchor="ctr">
                    <a:lnL w="12700" cap="flat" cmpd="sng" algn="ctr">
                      <a:solidFill>
                        <a:srgbClr val="E2BBBB"/>
                      </a:solidFill>
                      <a:prstDash val="solid"/>
                      <a:round/>
                      <a:headEnd type="none" w="med" len="med"/>
                      <a:tailEnd type="none" w="med" len="med"/>
                    </a:lnL>
                    <a:lnR w="12700" cap="flat" cmpd="sng" algn="ctr">
                      <a:solidFill>
                        <a:srgbClr val="E2BBBB"/>
                      </a:solidFill>
                      <a:prstDash val="solid"/>
                      <a:round/>
                      <a:headEnd type="none" w="med" len="med"/>
                      <a:tailEnd type="none" w="med" len="med"/>
                    </a:lnR>
                    <a:lnT w="12700" cap="flat" cmpd="sng" algn="ctr">
                      <a:solidFill>
                        <a:srgbClr val="E2BBBB"/>
                      </a:solidFill>
                      <a:prstDash val="solid"/>
                      <a:round/>
                      <a:headEnd type="none" w="med" len="med"/>
                      <a:tailEnd type="none" w="med" len="med"/>
                    </a:lnT>
                    <a:lnB w="12700" cap="flat" cmpd="sng" algn="ctr">
                      <a:solidFill>
                        <a:srgbClr val="E2BBBB"/>
                      </a:solidFill>
                      <a:prstDash val="solid"/>
                      <a:round/>
                      <a:headEnd type="none" w="med" len="med"/>
                      <a:tailEnd type="none" w="med" len="med"/>
                    </a:lnB>
                    <a:solidFill>
                      <a:srgbClr val="F2F2F2"/>
                    </a:solidFill>
                  </a:tcPr>
                </a:tc>
                <a:tc>
                  <a:txBody>
                    <a:bodyPr/>
                    <a:lstStyle/>
                    <a:p>
                      <a:pPr algn="ctr" rtl="0" fontAlgn="ctr"/>
                      <a:r>
                        <a:rPr lang="en-GB" sz="1500" b="0" i="0" u="none" strike="noStrike">
                          <a:solidFill>
                            <a:srgbClr val="484043"/>
                          </a:solidFill>
                          <a:effectLst/>
                          <a:latin typeface="Calibri" panose="020F0502020204030204" pitchFamily="34" charset="0"/>
                        </a:rPr>
                        <a:t>15</a:t>
                      </a:r>
                    </a:p>
                  </a:txBody>
                  <a:tcPr marL="9525" marR="9525" marT="9525" marB="0" anchor="ctr">
                    <a:lnL w="12700" cap="flat" cmpd="sng" algn="ctr">
                      <a:solidFill>
                        <a:srgbClr val="E2BBBB"/>
                      </a:solidFill>
                      <a:prstDash val="solid"/>
                      <a:round/>
                      <a:headEnd type="none" w="med" len="med"/>
                      <a:tailEnd type="none" w="med" len="med"/>
                    </a:lnL>
                    <a:lnR w="12700" cap="flat" cmpd="sng" algn="ctr">
                      <a:solidFill>
                        <a:srgbClr val="E2BBBB"/>
                      </a:solidFill>
                      <a:prstDash val="solid"/>
                      <a:round/>
                      <a:headEnd type="none" w="med" len="med"/>
                      <a:tailEnd type="none" w="med" len="med"/>
                    </a:lnR>
                    <a:lnT w="6350" cap="flat" cmpd="sng" algn="ctr">
                      <a:solidFill>
                        <a:srgbClr val="BD1622"/>
                      </a:solidFill>
                      <a:prstDash val="solid"/>
                      <a:round/>
                      <a:headEnd type="none" w="med" len="med"/>
                      <a:tailEnd type="none" w="med" len="med"/>
                    </a:lnT>
                    <a:lnB w="6350" cap="flat" cmpd="sng" algn="ctr">
                      <a:solidFill>
                        <a:srgbClr val="BD1622"/>
                      </a:solidFill>
                      <a:prstDash val="solid"/>
                      <a:round/>
                      <a:headEnd type="none" w="med" len="med"/>
                      <a:tailEnd type="none" w="med" len="med"/>
                    </a:lnB>
                    <a:solidFill>
                      <a:srgbClr val="F2F2F2"/>
                    </a:solidFill>
                  </a:tcPr>
                </a:tc>
                <a:tc>
                  <a:txBody>
                    <a:bodyPr/>
                    <a:lstStyle/>
                    <a:p>
                      <a:pPr algn="ctr" rtl="0" fontAlgn="ctr"/>
                      <a:r>
                        <a:rPr lang="en-GB" sz="1500" b="0" i="0" u="none" strike="noStrike">
                          <a:solidFill>
                            <a:srgbClr val="484043"/>
                          </a:solidFill>
                          <a:effectLst/>
                          <a:latin typeface="Calibri" panose="020F0502020204030204" pitchFamily="34" charset="0"/>
                        </a:rPr>
                        <a:t>20</a:t>
                      </a:r>
                    </a:p>
                  </a:txBody>
                  <a:tcPr marL="9525" marR="9525" marT="9525" marB="0" anchor="ctr">
                    <a:lnL w="12700" cap="flat" cmpd="sng" algn="ctr">
                      <a:solidFill>
                        <a:srgbClr val="E2BBBB"/>
                      </a:solidFill>
                      <a:prstDash val="solid"/>
                      <a:round/>
                      <a:headEnd type="none" w="med" len="med"/>
                      <a:tailEnd type="none" w="med" len="med"/>
                    </a:lnL>
                    <a:lnR w="12700" cap="flat" cmpd="sng" algn="ctr">
                      <a:solidFill>
                        <a:srgbClr val="E2BBBB"/>
                      </a:solidFill>
                      <a:prstDash val="solid"/>
                      <a:round/>
                      <a:headEnd type="none" w="med" len="med"/>
                      <a:tailEnd type="none" w="med" len="med"/>
                    </a:lnR>
                    <a:lnT w="6350" cap="flat" cmpd="sng" algn="ctr">
                      <a:solidFill>
                        <a:srgbClr val="BD1622"/>
                      </a:solidFill>
                      <a:prstDash val="solid"/>
                      <a:round/>
                      <a:headEnd type="none" w="med" len="med"/>
                      <a:tailEnd type="none" w="med" len="med"/>
                    </a:lnT>
                    <a:lnB w="6350" cap="flat" cmpd="sng" algn="ctr">
                      <a:solidFill>
                        <a:srgbClr val="BD1622"/>
                      </a:solidFill>
                      <a:prstDash val="solid"/>
                      <a:round/>
                      <a:headEnd type="none" w="med" len="med"/>
                      <a:tailEnd type="none" w="med" len="med"/>
                    </a:lnB>
                    <a:solidFill>
                      <a:srgbClr val="F2F2F2"/>
                    </a:solidFill>
                  </a:tcPr>
                </a:tc>
                <a:extLst>
                  <a:ext uri="{0D108BD9-81ED-4DB2-BD59-A6C34878D82A}">
                    <a16:rowId xmlns:a16="http://schemas.microsoft.com/office/drawing/2014/main" val="230555407"/>
                  </a:ext>
                </a:extLst>
              </a:tr>
              <a:tr h="236325">
                <a:tc>
                  <a:txBody>
                    <a:bodyPr/>
                    <a:lstStyle/>
                    <a:p>
                      <a:pPr algn="l" rtl="0" fontAlgn="ctr"/>
                      <a:r>
                        <a:rPr lang="en-GB" sz="1500" b="0" i="0" u="none" strike="noStrike">
                          <a:solidFill>
                            <a:srgbClr val="484043"/>
                          </a:solidFill>
                          <a:effectLst/>
                          <a:latin typeface="Calibri" panose="020F0502020204030204" pitchFamily="34" charset="0"/>
                        </a:rPr>
                        <a:t>Mixed</a:t>
                      </a:r>
                    </a:p>
                  </a:txBody>
                  <a:tcPr marL="57150" marR="9525" marT="9525" marB="0" anchor="ctr">
                    <a:lnL>
                      <a:noFill/>
                    </a:lnL>
                    <a:lnR w="12700" cap="flat" cmpd="sng" algn="ctr">
                      <a:solidFill>
                        <a:srgbClr val="E2BBBB"/>
                      </a:solidFill>
                      <a:prstDash val="solid"/>
                      <a:round/>
                      <a:headEnd type="none" w="med" len="med"/>
                      <a:tailEnd type="none" w="med" len="med"/>
                    </a:lnR>
                    <a:lnT w="6350" cap="flat" cmpd="sng" algn="ctr">
                      <a:solidFill>
                        <a:srgbClr val="BD1622"/>
                      </a:solidFill>
                      <a:prstDash val="solid"/>
                      <a:round/>
                      <a:headEnd type="none" w="med" len="med"/>
                      <a:tailEnd type="none" w="med" len="med"/>
                    </a:lnT>
                    <a:lnB w="6350" cap="flat" cmpd="sng" algn="ctr">
                      <a:solidFill>
                        <a:srgbClr val="BD1622"/>
                      </a:solidFill>
                      <a:prstDash val="solid"/>
                      <a:round/>
                      <a:headEnd type="none" w="med" len="med"/>
                      <a:tailEnd type="none" w="med" len="med"/>
                    </a:lnB>
                  </a:tcPr>
                </a:tc>
                <a:tc>
                  <a:txBody>
                    <a:bodyPr/>
                    <a:lstStyle/>
                    <a:p>
                      <a:pPr algn="ctr" rtl="0" fontAlgn="ctr"/>
                      <a:r>
                        <a:rPr lang="en-GB" sz="1500" b="0" i="0" u="none" strike="noStrike">
                          <a:solidFill>
                            <a:srgbClr val="484043"/>
                          </a:solidFill>
                          <a:effectLst/>
                          <a:latin typeface="Calibri" panose="020F0502020204030204" pitchFamily="34" charset="0"/>
                        </a:rPr>
                        <a:t>88</a:t>
                      </a:r>
                    </a:p>
                  </a:txBody>
                  <a:tcPr marL="9525" marR="9525" marT="9525" marB="0" anchor="ctr">
                    <a:lnL w="12700" cap="flat" cmpd="sng" algn="ctr">
                      <a:solidFill>
                        <a:srgbClr val="E2BBBB"/>
                      </a:solidFill>
                      <a:prstDash val="solid"/>
                      <a:round/>
                      <a:headEnd type="none" w="med" len="med"/>
                      <a:tailEnd type="none" w="med" len="med"/>
                    </a:lnL>
                    <a:lnR w="12700" cap="flat" cmpd="sng" algn="ctr">
                      <a:solidFill>
                        <a:srgbClr val="E2BBBB"/>
                      </a:solidFill>
                      <a:prstDash val="solid"/>
                      <a:round/>
                      <a:headEnd type="none" w="med" len="med"/>
                      <a:tailEnd type="none" w="med" len="med"/>
                    </a:lnR>
                    <a:lnT w="12700" cap="flat" cmpd="sng" algn="ctr">
                      <a:solidFill>
                        <a:srgbClr val="E2BBBB"/>
                      </a:solidFill>
                      <a:prstDash val="solid"/>
                      <a:round/>
                      <a:headEnd type="none" w="med" len="med"/>
                      <a:tailEnd type="none" w="med" len="med"/>
                    </a:lnT>
                    <a:lnB w="12700" cap="flat" cmpd="sng" algn="ctr">
                      <a:solidFill>
                        <a:srgbClr val="E2BBBB"/>
                      </a:solidFill>
                      <a:prstDash val="solid"/>
                      <a:round/>
                      <a:headEnd type="none" w="med" len="med"/>
                      <a:tailEnd type="none" w="med" len="med"/>
                    </a:lnB>
                  </a:tcPr>
                </a:tc>
                <a:tc>
                  <a:txBody>
                    <a:bodyPr/>
                    <a:lstStyle/>
                    <a:p>
                      <a:pPr algn="ctr" rtl="0" fontAlgn="ctr"/>
                      <a:r>
                        <a:rPr lang="en-GB" sz="1500" b="0" i="0" u="none" strike="noStrike">
                          <a:solidFill>
                            <a:srgbClr val="484043"/>
                          </a:solidFill>
                          <a:effectLst/>
                          <a:latin typeface="Calibri" panose="020F0502020204030204" pitchFamily="34" charset="0"/>
                        </a:rPr>
                        <a:t>58</a:t>
                      </a:r>
                    </a:p>
                  </a:txBody>
                  <a:tcPr marL="9525" marR="9525" marT="9525" marB="0" anchor="ctr">
                    <a:lnL w="12700" cap="flat" cmpd="sng" algn="ctr">
                      <a:solidFill>
                        <a:srgbClr val="E2BBBB"/>
                      </a:solidFill>
                      <a:prstDash val="solid"/>
                      <a:round/>
                      <a:headEnd type="none" w="med" len="med"/>
                      <a:tailEnd type="none" w="med" len="med"/>
                    </a:lnL>
                    <a:lnR w="12700" cap="flat" cmpd="sng" algn="ctr">
                      <a:solidFill>
                        <a:srgbClr val="E2BBBB"/>
                      </a:solidFill>
                      <a:prstDash val="solid"/>
                      <a:round/>
                      <a:headEnd type="none" w="med" len="med"/>
                      <a:tailEnd type="none" w="med" len="med"/>
                    </a:lnR>
                    <a:lnT w="12700" cap="flat" cmpd="sng" algn="ctr">
                      <a:solidFill>
                        <a:srgbClr val="E2BBBB"/>
                      </a:solidFill>
                      <a:prstDash val="solid"/>
                      <a:round/>
                      <a:headEnd type="none" w="med" len="med"/>
                      <a:tailEnd type="none" w="med" len="med"/>
                    </a:lnT>
                    <a:lnB w="12700" cap="flat" cmpd="sng" algn="ctr">
                      <a:solidFill>
                        <a:srgbClr val="E2BBBB"/>
                      </a:solidFill>
                      <a:prstDash val="solid"/>
                      <a:round/>
                      <a:headEnd type="none" w="med" len="med"/>
                      <a:tailEnd type="none" w="med" len="med"/>
                    </a:lnB>
                  </a:tcPr>
                </a:tc>
                <a:tc>
                  <a:txBody>
                    <a:bodyPr/>
                    <a:lstStyle/>
                    <a:p>
                      <a:pPr algn="ctr" rtl="0" fontAlgn="ctr"/>
                      <a:r>
                        <a:rPr lang="en-GB" sz="1500" b="0" i="0" u="none" strike="noStrike">
                          <a:solidFill>
                            <a:srgbClr val="484043"/>
                          </a:solidFill>
                          <a:effectLst/>
                          <a:latin typeface="Calibri" panose="020F0502020204030204" pitchFamily="34" charset="0"/>
                        </a:rPr>
                        <a:t>47</a:t>
                      </a:r>
                    </a:p>
                  </a:txBody>
                  <a:tcPr marL="9525" marR="9525" marT="9525" marB="0" anchor="ctr">
                    <a:lnL w="12700" cap="flat" cmpd="sng" algn="ctr">
                      <a:solidFill>
                        <a:srgbClr val="E2BBBB"/>
                      </a:solidFill>
                      <a:prstDash val="solid"/>
                      <a:round/>
                      <a:headEnd type="none" w="med" len="med"/>
                      <a:tailEnd type="none" w="med" len="med"/>
                    </a:lnL>
                    <a:lnR w="12700" cap="flat" cmpd="sng" algn="ctr">
                      <a:solidFill>
                        <a:srgbClr val="E2BBBB"/>
                      </a:solidFill>
                      <a:prstDash val="solid"/>
                      <a:round/>
                      <a:headEnd type="none" w="med" len="med"/>
                      <a:tailEnd type="none" w="med" len="med"/>
                    </a:lnR>
                    <a:lnT w="12700" cap="flat" cmpd="sng" algn="ctr">
                      <a:solidFill>
                        <a:srgbClr val="E2BBBB"/>
                      </a:solidFill>
                      <a:prstDash val="solid"/>
                      <a:round/>
                      <a:headEnd type="none" w="med" len="med"/>
                      <a:tailEnd type="none" w="med" len="med"/>
                    </a:lnT>
                    <a:lnB w="12700" cap="flat" cmpd="sng" algn="ctr">
                      <a:solidFill>
                        <a:srgbClr val="E2BBBB"/>
                      </a:solidFill>
                      <a:prstDash val="solid"/>
                      <a:round/>
                      <a:headEnd type="none" w="med" len="med"/>
                      <a:tailEnd type="none" w="med" len="med"/>
                    </a:lnB>
                  </a:tcPr>
                </a:tc>
                <a:tc>
                  <a:txBody>
                    <a:bodyPr/>
                    <a:lstStyle/>
                    <a:p>
                      <a:pPr algn="ctr" rtl="0" fontAlgn="ctr"/>
                      <a:r>
                        <a:rPr lang="en-GB" sz="1500" b="0" i="0" u="none" strike="noStrike">
                          <a:solidFill>
                            <a:srgbClr val="484043"/>
                          </a:solidFill>
                          <a:effectLst/>
                          <a:latin typeface="Calibri" panose="020F0502020204030204" pitchFamily="34" charset="0"/>
                        </a:rPr>
                        <a:t>23</a:t>
                      </a:r>
                    </a:p>
                  </a:txBody>
                  <a:tcPr marL="9525" marR="9525" marT="9525" marB="0" anchor="ctr">
                    <a:lnL w="12700" cap="flat" cmpd="sng" algn="ctr">
                      <a:solidFill>
                        <a:srgbClr val="E2BBBB"/>
                      </a:solidFill>
                      <a:prstDash val="solid"/>
                      <a:round/>
                      <a:headEnd type="none" w="med" len="med"/>
                      <a:tailEnd type="none" w="med" len="med"/>
                    </a:lnL>
                    <a:lnR w="12700" cap="flat" cmpd="sng" algn="ctr">
                      <a:solidFill>
                        <a:srgbClr val="E2BBBB"/>
                      </a:solidFill>
                      <a:prstDash val="solid"/>
                      <a:round/>
                      <a:headEnd type="none" w="med" len="med"/>
                      <a:tailEnd type="none" w="med" len="med"/>
                    </a:lnR>
                    <a:lnT w="6350" cap="flat" cmpd="sng" algn="ctr">
                      <a:solidFill>
                        <a:srgbClr val="BD1622"/>
                      </a:solidFill>
                      <a:prstDash val="solid"/>
                      <a:round/>
                      <a:headEnd type="none" w="med" len="med"/>
                      <a:tailEnd type="none" w="med" len="med"/>
                    </a:lnT>
                    <a:lnB w="6350" cap="flat" cmpd="sng" algn="ctr">
                      <a:solidFill>
                        <a:srgbClr val="BD1622"/>
                      </a:solidFill>
                      <a:prstDash val="solid"/>
                      <a:round/>
                      <a:headEnd type="none" w="med" len="med"/>
                      <a:tailEnd type="none" w="med" len="med"/>
                    </a:lnB>
                  </a:tcPr>
                </a:tc>
                <a:tc>
                  <a:txBody>
                    <a:bodyPr/>
                    <a:lstStyle/>
                    <a:p>
                      <a:pPr algn="ctr" rtl="0" fontAlgn="ctr"/>
                      <a:r>
                        <a:rPr lang="en-GB" sz="1500" b="0" i="0" u="none" strike="noStrike">
                          <a:solidFill>
                            <a:srgbClr val="484043"/>
                          </a:solidFill>
                          <a:effectLst/>
                          <a:latin typeface="Calibri" panose="020F0502020204030204" pitchFamily="34" charset="0"/>
                        </a:rPr>
                        <a:t>42</a:t>
                      </a:r>
                    </a:p>
                  </a:txBody>
                  <a:tcPr marL="9525" marR="9525" marT="9525" marB="0" anchor="ctr">
                    <a:lnL w="12700" cap="flat" cmpd="sng" algn="ctr">
                      <a:solidFill>
                        <a:srgbClr val="E2BBBB"/>
                      </a:solidFill>
                      <a:prstDash val="solid"/>
                      <a:round/>
                      <a:headEnd type="none" w="med" len="med"/>
                      <a:tailEnd type="none" w="med" len="med"/>
                    </a:lnL>
                    <a:lnR w="12700" cap="flat" cmpd="sng" algn="ctr">
                      <a:solidFill>
                        <a:srgbClr val="E2BBBB"/>
                      </a:solidFill>
                      <a:prstDash val="solid"/>
                      <a:round/>
                      <a:headEnd type="none" w="med" len="med"/>
                      <a:tailEnd type="none" w="med" len="med"/>
                    </a:lnR>
                    <a:lnT w="6350" cap="flat" cmpd="sng" algn="ctr">
                      <a:solidFill>
                        <a:srgbClr val="BD1622"/>
                      </a:solidFill>
                      <a:prstDash val="solid"/>
                      <a:round/>
                      <a:headEnd type="none" w="med" len="med"/>
                      <a:tailEnd type="none" w="med" len="med"/>
                    </a:lnT>
                    <a:lnB w="6350" cap="flat" cmpd="sng" algn="ctr">
                      <a:solidFill>
                        <a:srgbClr val="BD1622"/>
                      </a:solidFill>
                      <a:prstDash val="solid"/>
                      <a:round/>
                      <a:headEnd type="none" w="med" len="med"/>
                      <a:tailEnd type="none" w="med" len="med"/>
                    </a:lnB>
                  </a:tcPr>
                </a:tc>
                <a:extLst>
                  <a:ext uri="{0D108BD9-81ED-4DB2-BD59-A6C34878D82A}">
                    <a16:rowId xmlns:a16="http://schemas.microsoft.com/office/drawing/2014/main" val="2413558243"/>
                  </a:ext>
                </a:extLst>
              </a:tr>
              <a:tr h="236325">
                <a:tc>
                  <a:txBody>
                    <a:bodyPr/>
                    <a:lstStyle/>
                    <a:p>
                      <a:pPr algn="l" rtl="0" fontAlgn="ctr"/>
                      <a:r>
                        <a:rPr lang="en-GB" sz="1500" b="0" i="0" u="none" strike="noStrike">
                          <a:solidFill>
                            <a:srgbClr val="484043"/>
                          </a:solidFill>
                          <a:effectLst/>
                          <a:latin typeface="Calibri" panose="020F0502020204030204" pitchFamily="34" charset="0"/>
                        </a:rPr>
                        <a:t>Other ethnicity</a:t>
                      </a:r>
                    </a:p>
                  </a:txBody>
                  <a:tcPr marL="57150" marR="9525" marT="9525" marB="0" anchor="ctr">
                    <a:lnL>
                      <a:noFill/>
                    </a:lnL>
                    <a:lnR w="12700" cap="flat" cmpd="sng" algn="ctr">
                      <a:solidFill>
                        <a:srgbClr val="E2BBBB"/>
                      </a:solidFill>
                      <a:prstDash val="solid"/>
                      <a:round/>
                      <a:headEnd type="none" w="med" len="med"/>
                      <a:tailEnd type="none" w="med" len="med"/>
                    </a:lnR>
                    <a:lnT w="6350" cap="flat" cmpd="sng" algn="ctr">
                      <a:solidFill>
                        <a:srgbClr val="BD1622"/>
                      </a:solidFill>
                      <a:prstDash val="solid"/>
                      <a:round/>
                      <a:headEnd type="none" w="med" len="med"/>
                      <a:tailEnd type="none" w="med" len="med"/>
                    </a:lnT>
                    <a:lnB w="19050" cap="flat" cmpd="sng" algn="ctr">
                      <a:solidFill>
                        <a:srgbClr val="BD1622"/>
                      </a:solidFill>
                      <a:prstDash val="solid"/>
                      <a:round/>
                      <a:headEnd type="none" w="med" len="med"/>
                      <a:tailEnd type="none" w="med" len="med"/>
                    </a:lnB>
                    <a:solidFill>
                      <a:srgbClr val="F2F2F2"/>
                    </a:solidFill>
                  </a:tcPr>
                </a:tc>
                <a:tc>
                  <a:txBody>
                    <a:bodyPr/>
                    <a:lstStyle/>
                    <a:p>
                      <a:pPr algn="ctr" rtl="0" fontAlgn="ctr"/>
                      <a:r>
                        <a:rPr lang="en-GB" sz="1500" b="0" i="0" u="none" strike="noStrike">
                          <a:solidFill>
                            <a:srgbClr val="484043"/>
                          </a:solidFill>
                          <a:effectLst/>
                          <a:latin typeface="Calibri" panose="020F0502020204030204" pitchFamily="34" charset="0"/>
                        </a:rPr>
                        <a:t>71</a:t>
                      </a:r>
                    </a:p>
                  </a:txBody>
                  <a:tcPr marL="9525" marR="9525" marT="9525" marB="0" anchor="ctr">
                    <a:lnL w="12700" cap="flat" cmpd="sng" algn="ctr">
                      <a:solidFill>
                        <a:srgbClr val="E2BBBB"/>
                      </a:solidFill>
                      <a:prstDash val="solid"/>
                      <a:round/>
                      <a:headEnd type="none" w="med" len="med"/>
                      <a:tailEnd type="none" w="med" len="med"/>
                    </a:lnL>
                    <a:lnR w="12700" cap="flat" cmpd="sng" algn="ctr">
                      <a:solidFill>
                        <a:srgbClr val="E2BBBB"/>
                      </a:solidFill>
                      <a:prstDash val="solid"/>
                      <a:round/>
                      <a:headEnd type="none" w="med" len="med"/>
                      <a:tailEnd type="none" w="med" len="med"/>
                    </a:lnR>
                    <a:lnT w="12700" cap="flat" cmpd="sng" algn="ctr">
                      <a:solidFill>
                        <a:srgbClr val="E2BBBB"/>
                      </a:solidFill>
                      <a:prstDash val="solid"/>
                      <a:round/>
                      <a:headEnd type="none" w="med" len="med"/>
                      <a:tailEnd type="none" w="med" len="med"/>
                    </a:lnT>
                    <a:lnB w="19050" cap="flat" cmpd="sng" algn="ctr">
                      <a:solidFill>
                        <a:srgbClr val="BD1622"/>
                      </a:solidFill>
                      <a:prstDash val="solid"/>
                      <a:round/>
                      <a:headEnd type="none" w="med" len="med"/>
                      <a:tailEnd type="none" w="med" len="med"/>
                    </a:lnB>
                    <a:solidFill>
                      <a:srgbClr val="F2F2F2"/>
                    </a:solidFill>
                  </a:tcPr>
                </a:tc>
                <a:tc>
                  <a:txBody>
                    <a:bodyPr/>
                    <a:lstStyle/>
                    <a:p>
                      <a:pPr algn="ctr" rtl="0" fontAlgn="ctr"/>
                      <a:r>
                        <a:rPr lang="en-GB" sz="1500" b="0" i="0" u="none" strike="noStrike">
                          <a:solidFill>
                            <a:srgbClr val="484043"/>
                          </a:solidFill>
                          <a:effectLst/>
                          <a:latin typeface="Calibri" panose="020F0502020204030204" pitchFamily="34" charset="0"/>
                        </a:rPr>
                        <a:t>25</a:t>
                      </a:r>
                    </a:p>
                  </a:txBody>
                  <a:tcPr marL="9525" marR="9525" marT="9525" marB="0" anchor="ctr">
                    <a:lnL w="12700" cap="flat" cmpd="sng" algn="ctr">
                      <a:solidFill>
                        <a:srgbClr val="E2BBBB"/>
                      </a:solidFill>
                      <a:prstDash val="solid"/>
                      <a:round/>
                      <a:headEnd type="none" w="med" len="med"/>
                      <a:tailEnd type="none" w="med" len="med"/>
                    </a:lnL>
                    <a:lnR w="12700" cap="flat" cmpd="sng" algn="ctr">
                      <a:solidFill>
                        <a:srgbClr val="E2BBBB"/>
                      </a:solidFill>
                      <a:prstDash val="solid"/>
                      <a:round/>
                      <a:headEnd type="none" w="med" len="med"/>
                      <a:tailEnd type="none" w="med" len="med"/>
                    </a:lnR>
                    <a:lnT w="12700" cap="flat" cmpd="sng" algn="ctr">
                      <a:solidFill>
                        <a:srgbClr val="E2BBBB"/>
                      </a:solidFill>
                      <a:prstDash val="solid"/>
                      <a:round/>
                      <a:headEnd type="none" w="med" len="med"/>
                      <a:tailEnd type="none" w="med" len="med"/>
                    </a:lnT>
                    <a:lnB w="19050" cap="flat" cmpd="sng" algn="ctr">
                      <a:solidFill>
                        <a:srgbClr val="BD1622"/>
                      </a:solidFill>
                      <a:prstDash val="solid"/>
                      <a:round/>
                      <a:headEnd type="none" w="med" len="med"/>
                      <a:tailEnd type="none" w="med" len="med"/>
                    </a:lnB>
                    <a:solidFill>
                      <a:srgbClr val="F2F2F2"/>
                    </a:solidFill>
                  </a:tcPr>
                </a:tc>
                <a:tc>
                  <a:txBody>
                    <a:bodyPr/>
                    <a:lstStyle/>
                    <a:p>
                      <a:pPr algn="ctr" rtl="0" fontAlgn="ctr"/>
                      <a:r>
                        <a:rPr lang="en-GB" sz="1500" b="0" i="0" u="none" strike="noStrike">
                          <a:solidFill>
                            <a:srgbClr val="484043"/>
                          </a:solidFill>
                          <a:effectLst/>
                          <a:latin typeface="Calibri" panose="020F0502020204030204" pitchFamily="34" charset="0"/>
                        </a:rPr>
                        <a:t>18</a:t>
                      </a:r>
                    </a:p>
                  </a:txBody>
                  <a:tcPr marL="9525" marR="9525" marT="9525" marB="0" anchor="ctr">
                    <a:lnL w="12700" cap="flat" cmpd="sng" algn="ctr">
                      <a:solidFill>
                        <a:srgbClr val="E2BBBB"/>
                      </a:solidFill>
                      <a:prstDash val="solid"/>
                      <a:round/>
                      <a:headEnd type="none" w="med" len="med"/>
                      <a:tailEnd type="none" w="med" len="med"/>
                    </a:lnL>
                    <a:lnR w="12700" cap="flat" cmpd="sng" algn="ctr">
                      <a:solidFill>
                        <a:srgbClr val="E2BBBB"/>
                      </a:solidFill>
                      <a:prstDash val="solid"/>
                      <a:round/>
                      <a:headEnd type="none" w="med" len="med"/>
                      <a:tailEnd type="none" w="med" len="med"/>
                    </a:lnR>
                    <a:lnT w="12700" cap="flat" cmpd="sng" algn="ctr">
                      <a:solidFill>
                        <a:srgbClr val="E2BBBB"/>
                      </a:solidFill>
                      <a:prstDash val="solid"/>
                      <a:round/>
                      <a:headEnd type="none" w="med" len="med"/>
                      <a:tailEnd type="none" w="med" len="med"/>
                    </a:lnT>
                    <a:lnB w="19050" cap="flat" cmpd="sng" algn="ctr">
                      <a:solidFill>
                        <a:srgbClr val="BD1622"/>
                      </a:solidFill>
                      <a:prstDash val="solid"/>
                      <a:round/>
                      <a:headEnd type="none" w="med" len="med"/>
                      <a:tailEnd type="none" w="med" len="med"/>
                    </a:lnB>
                    <a:solidFill>
                      <a:srgbClr val="F2F2F2"/>
                    </a:solidFill>
                  </a:tcPr>
                </a:tc>
                <a:tc>
                  <a:txBody>
                    <a:bodyPr/>
                    <a:lstStyle/>
                    <a:p>
                      <a:pPr algn="ctr" rtl="0" fontAlgn="ctr"/>
                      <a:r>
                        <a:rPr lang="en-GB" sz="1500" b="0" i="0" u="none" strike="noStrike">
                          <a:solidFill>
                            <a:srgbClr val="484043"/>
                          </a:solidFill>
                          <a:effectLst/>
                          <a:latin typeface="Calibri" panose="020F0502020204030204" pitchFamily="34" charset="0"/>
                        </a:rPr>
                        <a:t>18</a:t>
                      </a:r>
                    </a:p>
                  </a:txBody>
                  <a:tcPr marL="9525" marR="9525" marT="9525" marB="0" anchor="ctr">
                    <a:lnL w="12700" cap="flat" cmpd="sng" algn="ctr">
                      <a:solidFill>
                        <a:srgbClr val="E2BBBB"/>
                      </a:solidFill>
                      <a:prstDash val="solid"/>
                      <a:round/>
                      <a:headEnd type="none" w="med" len="med"/>
                      <a:tailEnd type="none" w="med" len="med"/>
                    </a:lnL>
                    <a:lnR w="12700" cap="flat" cmpd="sng" algn="ctr">
                      <a:solidFill>
                        <a:srgbClr val="E2BBBB"/>
                      </a:solidFill>
                      <a:prstDash val="solid"/>
                      <a:round/>
                      <a:headEnd type="none" w="med" len="med"/>
                      <a:tailEnd type="none" w="med" len="med"/>
                    </a:lnR>
                    <a:lnT w="6350" cap="flat" cmpd="sng" algn="ctr">
                      <a:solidFill>
                        <a:srgbClr val="BD1622"/>
                      </a:solidFill>
                      <a:prstDash val="solid"/>
                      <a:round/>
                      <a:headEnd type="none" w="med" len="med"/>
                      <a:tailEnd type="none" w="med" len="med"/>
                    </a:lnT>
                    <a:lnB w="19050" cap="flat" cmpd="sng" algn="ctr">
                      <a:solidFill>
                        <a:srgbClr val="BD1622"/>
                      </a:solidFill>
                      <a:prstDash val="solid"/>
                      <a:round/>
                      <a:headEnd type="none" w="med" len="med"/>
                      <a:tailEnd type="none" w="med" len="med"/>
                    </a:lnB>
                    <a:solidFill>
                      <a:srgbClr val="F2F2F2"/>
                    </a:solidFill>
                  </a:tcPr>
                </a:tc>
                <a:tc>
                  <a:txBody>
                    <a:bodyPr/>
                    <a:lstStyle/>
                    <a:p>
                      <a:pPr algn="ctr" rtl="0" fontAlgn="ctr"/>
                      <a:r>
                        <a:rPr lang="en-GB" sz="1500" b="0" i="0" u="none" strike="noStrike" dirty="0">
                          <a:solidFill>
                            <a:srgbClr val="484043"/>
                          </a:solidFill>
                          <a:effectLst/>
                          <a:latin typeface="Calibri" panose="020F0502020204030204" pitchFamily="34" charset="0"/>
                        </a:rPr>
                        <a:t>29</a:t>
                      </a:r>
                    </a:p>
                  </a:txBody>
                  <a:tcPr marL="9525" marR="9525" marT="9525" marB="0" anchor="ctr">
                    <a:lnL w="12700" cap="flat" cmpd="sng" algn="ctr">
                      <a:solidFill>
                        <a:srgbClr val="E2BBBB"/>
                      </a:solidFill>
                      <a:prstDash val="solid"/>
                      <a:round/>
                      <a:headEnd type="none" w="med" len="med"/>
                      <a:tailEnd type="none" w="med" len="med"/>
                    </a:lnL>
                    <a:lnR w="12700" cap="flat" cmpd="sng" algn="ctr">
                      <a:solidFill>
                        <a:srgbClr val="E2BBBB"/>
                      </a:solidFill>
                      <a:prstDash val="solid"/>
                      <a:round/>
                      <a:headEnd type="none" w="med" len="med"/>
                      <a:tailEnd type="none" w="med" len="med"/>
                    </a:lnR>
                    <a:lnT w="6350" cap="flat" cmpd="sng" algn="ctr">
                      <a:solidFill>
                        <a:srgbClr val="BD1622"/>
                      </a:solidFill>
                      <a:prstDash val="solid"/>
                      <a:round/>
                      <a:headEnd type="none" w="med" len="med"/>
                      <a:tailEnd type="none" w="med" len="med"/>
                    </a:lnT>
                    <a:lnB w="19050" cap="flat" cmpd="sng" algn="ctr">
                      <a:solidFill>
                        <a:srgbClr val="BD1622"/>
                      </a:solidFill>
                      <a:prstDash val="solid"/>
                      <a:round/>
                      <a:headEnd type="none" w="med" len="med"/>
                      <a:tailEnd type="none" w="med" len="med"/>
                    </a:lnB>
                    <a:solidFill>
                      <a:srgbClr val="F2F2F2"/>
                    </a:solidFill>
                  </a:tcPr>
                </a:tc>
                <a:extLst>
                  <a:ext uri="{0D108BD9-81ED-4DB2-BD59-A6C34878D82A}">
                    <a16:rowId xmlns:a16="http://schemas.microsoft.com/office/drawing/2014/main" val="4249727525"/>
                  </a:ext>
                </a:extLst>
              </a:tr>
            </a:tbl>
          </a:graphicData>
        </a:graphic>
      </p:graphicFrame>
      <p:sp>
        <p:nvSpPr>
          <p:cNvPr id="8" name="TextBox 7">
            <a:extLst>
              <a:ext uri="{FF2B5EF4-FFF2-40B4-BE49-F238E27FC236}">
                <a16:creationId xmlns:a16="http://schemas.microsoft.com/office/drawing/2014/main" id="{34C060E3-096E-CC6E-5FB5-917827C4A8F0}"/>
              </a:ext>
            </a:extLst>
          </p:cNvPr>
          <p:cNvSpPr txBox="1"/>
          <p:nvPr/>
        </p:nvSpPr>
        <p:spPr>
          <a:xfrm>
            <a:off x="111587" y="6156000"/>
            <a:ext cx="5457109" cy="400110"/>
          </a:xfrm>
          <a:prstGeom prst="rect">
            <a:avLst/>
          </a:prstGeom>
          <a:noFill/>
        </p:spPr>
        <p:txBody>
          <a:bodyPr wrap="square" rtlCol="0">
            <a:spAutoFit/>
          </a:bodyPr>
          <a:lstStyle/>
          <a:p>
            <a:r>
              <a:rPr lang="en-GB" sz="1000" dirty="0"/>
              <a:t>Source: Sport England Active Lives, Children and Young People survey 2021-22</a:t>
            </a:r>
          </a:p>
          <a:p>
            <a:r>
              <a:rPr lang="en-GB" sz="1000" dirty="0"/>
              <a:t>Measure: All respondents, </a:t>
            </a:r>
            <a:r>
              <a:rPr lang="en-GB" sz="1000" dirty="0">
                <a:solidFill>
                  <a:srgbClr val="FF0000"/>
                </a:solidFill>
              </a:rPr>
              <a:t>Sample sizes must be 150+ to be included in the analysis</a:t>
            </a:r>
            <a:endParaRPr lang="en-GB" sz="1000" dirty="0"/>
          </a:p>
        </p:txBody>
      </p:sp>
      <p:sp>
        <p:nvSpPr>
          <p:cNvPr id="2" name="TextBox 1">
            <a:extLst>
              <a:ext uri="{FF2B5EF4-FFF2-40B4-BE49-F238E27FC236}">
                <a16:creationId xmlns:a16="http://schemas.microsoft.com/office/drawing/2014/main" id="{2EA1FDF1-1166-0D40-1FD0-A3EC70F63979}"/>
              </a:ext>
            </a:extLst>
          </p:cNvPr>
          <p:cNvSpPr txBox="1"/>
          <p:nvPr/>
        </p:nvSpPr>
        <p:spPr>
          <a:xfrm>
            <a:off x="7148457" y="6318045"/>
            <a:ext cx="4017981" cy="246221"/>
          </a:xfrm>
          <a:prstGeom prst="rect">
            <a:avLst/>
          </a:prstGeom>
          <a:noFill/>
        </p:spPr>
        <p:txBody>
          <a:bodyPr wrap="square">
            <a:spAutoFit/>
          </a:bodyPr>
          <a:lstStyle/>
          <a:p>
            <a:pPr algn="r"/>
            <a:r>
              <a:rPr lang="en-GB" sz="1000" dirty="0"/>
              <a:t>Data is for: West of England</a:t>
            </a:r>
          </a:p>
        </p:txBody>
      </p:sp>
    </p:spTree>
    <p:extLst>
      <p:ext uri="{BB962C8B-B14F-4D97-AF65-F5344CB8AC3E}">
        <p14:creationId xmlns:p14="http://schemas.microsoft.com/office/powerpoint/2010/main" val="3043050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Placeholder 2">
            <a:extLst>
              <a:ext uri="{FF2B5EF4-FFF2-40B4-BE49-F238E27FC236}">
                <a16:creationId xmlns:a16="http://schemas.microsoft.com/office/drawing/2014/main" id="{0AD25861-4D74-0976-7F03-04D3F9B0E24C}"/>
              </a:ext>
            </a:extLst>
          </p:cNvPr>
          <p:cNvGraphicFramePr>
            <a:graphicFrameLocks noGrp="1"/>
          </p:cNvGraphicFramePr>
          <p:nvPr>
            <p:ph type="chart" sz="quarter" idx="10"/>
            <p:extLst>
              <p:ext uri="{D42A27DB-BD31-4B8C-83A1-F6EECF244321}">
                <p14:modId xmlns:p14="http://schemas.microsoft.com/office/powerpoint/2010/main" val="2500042322"/>
              </p:ext>
            </p:extLst>
          </p:nvPr>
        </p:nvGraphicFramePr>
        <p:xfrm>
          <a:off x="1131888" y="3340100"/>
          <a:ext cx="10269537" cy="2171700"/>
        </p:xfrm>
        <a:graphic>
          <a:graphicData uri="http://schemas.openxmlformats.org/drawingml/2006/chart">
            <c:chart xmlns:c="http://schemas.openxmlformats.org/drawingml/2006/chart" xmlns:r="http://schemas.openxmlformats.org/officeDocument/2006/relationships" r:id="rId3"/>
          </a:graphicData>
        </a:graphic>
      </p:graphicFrame>
      <p:cxnSp>
        <p:nvCxnSpPr>
          <p:cNvPr id="16" name="Straight Arrow Connector 15">
            <a:extLst>
              <a:ext uri="{FF2B5EF4-FFF2-40B4-BE49-F238E27FC236}">
                <a16:creationId xmlns:a16="http://schemas.microsoft.com/office/drawing/2014/main" id="{A73AB253-3D12-3C21-080A-FA895579DB0F}"/>
              </a:ext>
            </a:extLst>
          </p:cNvPr>
          <p:cNvCxnSpPr>
            <a:cxnSpLocks/>
          </p:cNvCxnSpPr>
          <p:nvPr/>
        </p:nvCxnSpPr>
        <p:spPr>
          <a:xfrm>
            <a:off x="1277007" y="3535875"/>
            <a:ext cx="4997669"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 Placeholder 12">
            <a:extLst>
              <a:ext uri="{FF2B5EF4-FFF2-40B4-BE49-F238E27FC236}">
                <a16:creationId xmlns:a16="http://schemas.microsoft.com/office/drawing/2014/main" id="{0152973F-B30F-DBA3-C904-1B0FDDFF8109}"/>
              </a:ext>
            </a:extLst>
          </p:cNvPr>
          <p:cNvSpPr txBox="1">
            <a:spLocks/>
          </p:cNvSpPr>
          <p:nvPr/>
        </p:nvSpPr>
        <p:spPr>
          <a:xfrm>
            <a:off x="1229458" y="1984248"/>
            <a:ext cx="9384729" cy="162078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5400" kern="1200">
                <a:solidFill>
                  <a:schemeClr val="tx1"/>
                </a:solidFill>
                <a:latin typeface="Angsana New" panose="020B0502040204020203" pitchFamily="18" charset="-34"/>
                <a:ea typeface="+mn-ea"/>
                <a:cs typeface="Angsana New" panose="020B0502040204020203" pitchFamily="18" charset="-34"/>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4400"/>
              </a:lnSpc>
              <a:spcBef>
                <a:spcPts val="0"/>
              </a:spcBef>
              <a:spcAft>
                <a:spcPts val="0"/>
              </a:spcAft>
              <a:buClrTx/>
              <a:buSzTx/>
              <a:buFont typeface="Arial" panose="020B0604020202020204" pitchFamily="34" charset="0"/>
              <a:buNone/>
              <a:tabLst/>
              <a:defRPr/>
            </a:pPr>
            <a:r>
              <a:rPr kumimoji="0" lang="en-GB" sz="5400" b="1" i="0" u="none" strike="noStrike" kern="1200" cap="none" spc="0" normalizeH="0" baseline="0" noProof="0" dirty="0">
                <a:ln>
                  <a:noFill/>
                </a:ln>
                <a:solidFill>
                  <a:srgbClr val="484043"/>
                </a:solidFill>
                <a:effectLst/>
                <a:uLnTx/>
                <a:uFillTx/>
                <a:latin typeface="Angsana New" panose="020B0502040204020203" pitchFamily="18" charset="-34"/>
                <a:ea typeface="+mn-ea"/>
                <a:cs typeface="Angsana New" panose="020B0502040204020203" pitchFamily="18" charset="-34"/>
              </a:rPr>
              <a:t>Over half </a:t>
            </a:r>
            <a:r>
              <a:rPr kumimoji="0" lang="en-GB" sz="5400" b="0" i="0" u="none" strike="noStrike" kern="1200" cap="none" spc="0" normalizeH="0" baseline="0" noProof="0" dirty="0">
                <a:ln>
                  <a:noFill/>
                </a:ln>
                <a:solidFill>
                  <a:srgbClr val="484043"/>
                </a:solidFill>
                <a:effectLst/>
                <a:uLnTx/>
                <a:uFillTx/>
                <a:latin typeface="Angsana New" panose="020B0502040204020203" pitchFamily="18" charset="-34"/>
                <a:ea typeface="+mn-ea"/>
                <a:cs typeface="Angsana New" panose="020B0502040204020203" pitchFamily="18" charset="-34"/>
              </a:rPr>
              <a:t>of our children</a:t>
            </a:r>
          </a:p>
          <a:p>
            <a:pPr marL="0" marR="0" lvl="0" indent="0" algn="l" defTabSz="914400" rtl="0" eaLnBrk="1" fontAlgn="auto" latinLnBrk="0" hangingPunct="1">
              <a:lnSpc>
                <a:spcPts val="4400"/>
              </a:lnSpc>
              <a:spcBef>
                <a:spcPts val="0"/>
              </a:spcBef>
              <a:spcAft>
                <a:spcPts val="0"/>
              </a:spcAft>
              <a:buClrTx/>
              <a:buSzTx/>
              <a:buFont typeface="Arial" panose="020B0604020202020204" pitchFamily="34" charset="0"/>
              <a:buNone/>
              <a:tabLst/>
              <a:defRPr/>
            </a:pPr>
            <a:r>
              <a:rPr kumimoji="0" lang="en-GB" sz="5400" b="0" i="0" u="none" strike="noStrike" kern="1200" cap="none" spc="0" normalizeH="0" baseline="0" noProof="0" dirty="0">
                <a:ln>
                  <a:noFill/>
                </a:ln>
                <a:solidFill>
                  <a:srgbClr val="484043"/>
                </a:solidFill>
                <a:effectLst/>
                <a:uLnTx/>
                <a:uFillTx/>
                <a:latin typeface="Angsana New" panose="020B0502040204020203" pitchFamily="18" charset="-34"/>
                <a:ea typeface="+mn-ea"/>
                <a:cs typeface="Angsana New" panose="020B0502040204020203" pitchFamily="18" charset="-34"/>
              </a:rPr>
              <a:t>are not active enough</a:t>
            </a:r>
          </a:p>
        </p:txBody>
      </p:sp>
      <p:sp>
        <p:nvSpPr>
          <p:cNvPr id="17" name="TextBox 16">
            <a:extLst>
              <a:ext uri="{FF2B5EF4-FFF2-40B4-BE49-F238E27FC236}">
                <a16:creationId xmlns:a16="http://schemas.microsoft.com/office/drawing/2014/main" id="{0BB85D95-0D82-F5F0-BD45-A5C369D84D6F}"/>
              </a:ext>
            </a:extLst>
          </p:cNvPr>
          <p:cNvSpPr txBox="1"/>
          <p:nvPr/>
        </p:nvSpPr>
        <p:spPr>
          <a:xfrm>
            <a:off x="111587" y="6156000"/>
            <a:ext cx="11303882" cy="400110"/>
          </a:xfrm>
          <a:prstGeom prst="rect">
            <a:avLst/>
          </a:prstGeom>
          <a:noFill/>
        </p:spPr>
        <p:txBody>
          <a:bodyPr wrap="square" rtlCol="0">
            <a:spAutoFit/>
          </a:bodyPr>
          <a:lstStyle/>
          <a:p>
            <a:r>
              <a:rPr lang="en-GB" sz="1000" dirty="0"/>
              <a:t>Source: Sport England Active Lives, Children and Young People survey 2021-22</a:t>
            </a:r>
          </a:p>
          <a:p>
            <a:r>
              <a:rPr lang="en-GB" sz="1000" dirty="0"/>
              <a:t>Measure:  An average of 60 minutes or more a day, either at school or outside school (everywhere)</a:t>
            </a:r>
          </a:p>
        </p:txBody>
      </p:sp>
      <p:sp>
        <p:nvSpPr>
          <p:cNvPr id="2" name="TextBox 1">
            <a:extLst>
              <a:ext uri="{FF2B5EF4-FFF2-40B4-BE49-F238E27FC236}">
                <a16:creationId xmlns:a16="http://schemas.microsoft.com/office/drawing/2014/main" id="{5C1E4B5D-734E-A11C-BBFC-CD7E668EA006}"/>
              </a:ext>
            </a:extLst>
          </p:cNvPr>
          <p:cNvSpPr txBox="1"/>
          <p:nvPr/>
        </p:nvSpPr>
        <p:spPr>
          <a:xfrm>
            <a:off x="7148457" y="6318045"/>
            <a:ext cx="4017981" cy="246221"/>
          </a:xfrm>
          <a:prstGeom prst="rect">
            <a:avLst/>
          </a:prstGeom>
          <a:noFill/>
        </p:spPr>
        <p:txBody>
          <a:bodyPr wrap="square">
            <a:spAutoFit/>
          </a:bodyPr>
          <a:lstStyle/>
          <a:p>
            <a:pPr algn="r"/>
            <a:r>
              <a:rPr lang="en-GB" sz="1000" dirty="0"/>
              <a:t>Data is for: West of England</a:t>
            </a:r>
          </a:p>
        </p:txBody>
      </p:sp>
    </p:spTree>
    <p:extLst>
      <p:ext uri="{BB962C8B-B14F-4D97-AF65-F5344CB8AC3E}">
        <p14:creationId xmlns:p14="http://schemas.microsoft.com/office/powerpoint/2010/main" val="2927543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C51EDF14-2DCE-F03B-FB1E-5F3AAEBB7847}"/>
              </a:ext>
            </a:extLst>
          </p:cNvPr>
          <p:cNvSpPr>
            <a:spLocks noGrp="1"/>
          </p:cNvSpPr>
          <p:nvPr>
            <p:ph type="body" sz="quarter" idx="14"/>
          </p:nvPr>
        </p:nvSpPr>
        <p:spPr>
          <a:xfrm>
            <a:off x="252000" y="252000"/>
            <a:ext cx="6000210" cy="1291326"/>
          </a:xfrm>
        </p:spPr>
        <p:txBody>
          <a:bodyPr>
            <a:noAutofit/>
          </a:bodyPr>
          <a:lstStyle/>
          <a:p>
            <a:pPr marL="0" indent="0">
              <a:lnSpc>
                <a:spcPts val="4400"/>
              </a:lnSpc>
              <a:spcBef>
                <a:spcPts val="0"/>
              </a:spcBef>
              <a:buNone/>
            </a:pPr>
            <a:r>
              <a:rPr lang="en-GB" dirty="0">
                <a:latin typeface="Angsana New" panose="02020603050405020304" pitchFamily="18" charset="-34"/>
                <a:cs typeface="Angsana New" panose="02020603050405020304" pitchFamily="18" charset="-34"/>
              </a:rPr>
              <a:t>Activity levels have recovered to pre-pandemic highs</a:t>
            </a:r>
          </a:p>
        </p:txBody>
      </p:sp>
      <p:sp>
        <p:nvSpPr>
          <p:cNvPr id="7" name="TextBox 6">
            <a:extLst>
              <a:ext uri="{FF2B5EF4-FFF2-40B4-BE49-F238E27FC236}">
                <a16:creationId xmlns:a16="http://schemas.microsoft.com/office/drawing/2014/main" id="{D07D8252-DAA8-F3A3-0077-372D980CEB9E}"/>
              </a:ext>
            </a:extLst>
          </p:cNvPr>
          <p:cNvSpPr txBox="1"/>
          <p:nvPr/>
        </p:nvSpPr>
        <p:spPr>
          <a:xfrm>
            <a:off x="111587" y="6156000"/>
            <a:ext cx="5594269" cy="400110"/>
          </a:xfrm>
          <a:prstGeom prst="rect">
            <a:avLst/>
          </a:prstGeom>
          <a:noFill/>
        </p:spPr>
        <p:txBody>
          <a:bodyPr wrap="square" rtlCol="0">
            <a:spAutoFit/>
          </a:bodyPr>
          <a:lstStyle/>
          <a:p>
            <a:r>
              <a:rPr lang="en-GB" sz="1000" dirty="0"/>
              <a:t>Source: Sport England Active Lives, Children and Young People survey 2017-18 to 2021-22</a:t>
            </a:r>
          </a:p>
          <a:p>
            <a:r>
              <a:rPr lang="en-GB" sz="1000" dirty="0"/>
              <a:t>Measure:  An average of 60 minutes or more a day, either at school or outside school (everywhere)</a:t>
            </a:r>
          </a:p>
        </p:txBody>
      </p:sp>
      <p:sp>
        <p:nvSpPr>
          <p:cNvPr id="2" name="TextBox 1">
            <a:extLst>
              <a:ext uri="{FF2B5EF4-FFF2-40B4-BE49-F238E27FC236}">
                <a16:creationId xmlns:a16="http://schemas.microsoft.com/office/drawing/2014/main" id="{6D7AFA21-2A05-1794-9933-216C01D9E947}"/>
              </a:ext>
            </a:extLst>
          </p:cNvPr>
          <p:cNvSpPr txBox="1"/>
          <p:nvPr/>
        </p:nvSpPr>
        <p:spPr>
          <a:xfrm>
            <a:off x="7148457" y="6318045"/>
            <a:ext cx="4017981" cy="246221"/>
          </a:xfrm>
          <a:prstGeom prst="rect">
            <a:avLst/>
          </a:prstGeom>
          <a:noFill/>
        </p:spPr>
        <p:txBody>
          <a:bodyPr wrap="square">
            <a:spAutoFit/>
          </a:bodyPr>
          <a:lstStyle/>
          <a:p>
            <a:pPr algn="r"/>
            <a:r>
              <a:rPr lang="en-GB" sz="1000" dirty="0"/>
              <a:t>Data is for: West of England</a:t>
            </a:r>
          </a:p>
        </p:txBody>
      </p:sp>
      <p:graphicFrame>
        <p:nvGraphicFramePr>
          <p:cNvPr id="6" name="Chart Placeholder 5">
            <a:extLst>
              <a:ext uri="{FF2B5EF4-FFF2-40B4-BE49-F238E27FC236}">
                <a16:creationId xmlns:a16="http://schemas.microsoft.com/office/drawing/2014/main" id="{C1889332-D428-4B2F-B9A1-2BA51C43DFBE}"/>
              </a:ext>
            </a:extLst>
          </p:cNvPr>
          <p:cNvGraphicFramePr>
            <a:graphicFrameLocks noGrp="1"/>
          </p:cNvGraphicFramePr>
          <p:nvPr>
            <p:ph type="chart" sz="quarter" idx="17"/>
          </p:nvPr>
        </p:nvGraphicFramePr>
        <p:xfrm>
          <a:off x="138113" y="1363663"/>
          <a:ext cx="11928475" cy="44561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059866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30848CC-6AE5-4AB0-AB99-22D4A338BD43}"/>
              </a:ext>
            </a:extLst>
          </p:cNvPr>
          <p:cNvSpPr>
            <a:spLocks noGrp="1"/>
          </p:cNvSpPr>
          <p:nvPr>
            <p:ph type="body" sz="quarter" idx="14"/>
          </p:nvPr>
        </p:nvSpPr>
        <p:spPr>
          <a:xfrm>
            <a:off x="252000" y="252000"/>
            <a:ext cx="11928476" cy="725488"/>
          </a:xfrm>
        </p:spPr>
        <p:txBody>
          <a:bodyPr/>
          <a:lstStyle/>
          <a:p>
            <a:pPr>
              <a:lnSpc>
                <a:spcPts val="4400"/>
              </a:lnSpc>
              <a:spcBef>
                <a:spcPts val="0"/>
              </a:spcBef>
            </a:pPr>
            <a:r>
              <a:rPr lang="en-GB" dirty="0"/>
              <a:t>Physical activity levels by local authority</a:t>
            </a:r>
          </a:p>
        </p:txBody>
      </p:sp>
      <p:sp>
        <p:nvSpPr>
          <p:cNvPr id="8" name="TextBox 7">
            <a:extLst>
              <a:ext uri="{FF2B5EF4-FFF2-40B4-BE49-F238E27FC236}">
                <a16:creationId xmlns:a16="http://schemas.microsoft.com/office/drawing/2014/main" id="{582F6EAD-1CEA-00A0-6CB9-55365A52A5B8}"/>
              </a:ext>
            </a:extLst>
          </p:cNvPr>
          <p:cNvSpPr txBox="1"/>
          <p:nvPr/>
        </p:nvSpPr>
        <p:spPr>
          <a:xfrm>
            <a:off x="111587" y="6156000"/>
            <a:ext cx="11303882" cy="400110"/>
          </a:xfrm>
          <a:prstGeom prst="rect">
            <a:avLst/>
          </a:prstGeom>
          <a:noFill/>
        </p:spPr>
        <p:txBody>
          <a:bodyPr wrap="square" rtlCol="0">
            <a:spAutoFit/>
          </a:bodyPr>
          <a:lstStyle/>
          <a:p>
            <a:r>
              <a:rPr lang="en-GB" sz="1000" dirty="0"/>
              <a:t>Source: Sport England Active Lives, Children and Young People survey 2021-22</a:t>
            </a:r>
          </a:p>
          <a:p>
            <a:r>
              <a:rPr lang="en-GB" sz="1000" dirty="0"/>
              <a:t>Measure:  An average of 60 minutes or more a day, either at school or outside school (everywhere)</a:t>
            </a:r>
          </a:p>
        </p:txBody>
      </p:sp>
      <p:sp>
        <p:nvSpPr>
          <p:cNvPr id="3" name="TextBox 2">
            <a:extLst>
              <a:ext uri="{FF2B5EF4-FFF2-40B4-BE49-F238E27FC236}">
                <a16:creationId xmlns:a16="http://schemas.microsoft.com/office/drawing/2014/main" id="{07B0F3DB-9691-093E-8A87-F5635AA0190E}"/>
              </a:ext>
            </a:extLst>
          </p:cNvPr>
          <p:cNvSpPr txBox="1"/>
          <p:nvPr/>
        </p:nvSpPr>
        <p:spPr>
          <a:xfrm>
            <a:off x="7148457" y="6318045"/>
            <a:ext cx="4017981" cy="246221"/>
          </a:xfrm>
          <a:prstGeom prst="rect">
            <a:avLst/>
          </a:prstGeom>
          <a:noFill/>
        </p:spPr>
        <p:txBody>
          <a:bodyPr wrap="square">
            <a:spAutoFit/>
          </a:bodyPr>
          <a:lstStyle/>
          <a:p>
            <a:pPr algn="r"/>
            <a:r>
              <a:rPr lang="en-GB" sz="1000" dirty="0"/>
              <a:t>Data is for: West of England</a:t>
            </a:r>
          </a:p>
        </p:txBody>
      </p:sp>
      <p:graphicFrame>
        <p:nvGraphicFramePr>
          <p:cNvPr id="11" name="Chart Placeholder 10">
            <a:extLst>
              <a:ext uri="{FF2B5EF4-FFF2-40B4-BE49-F238E27FC236}">
                <a16:creationId xmlns:a16="http://schemas.microsoft.com/office/drawing/2014/main" id="{D713BE78-CC06-4D2F-BF60-8DB5A2DE7B13}"/>
              </a:ext>
            </a:extLst>
          </p:cNvPr>
          <p:cNvGraphicFramePr>
            <a:graphicFrameLocks noGrp="1"/>
          </p:cNvGraphicFramePr>
          <p:nvPr>
            <p:ph type="chart" sz="quarter" idx="17"/>
          </p:nvPr>
        </p:nvGraphicFramePr>
        <p:xfrm>
          <a:off x="138113" y="1363663"/>
          <a:ext cx="11928475" cy="44561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144692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30848CC-6AE5-4AB0-AB99-22D4A338BD43}"/>
              </a:ext>
            </a:extLst>
          </p:cNvPr>
          <p:cNvSpPr>
            <a:spLocks noGrp="1"/>
          </p:cNvSpPr>
          <p:nvPr>
            <p:ph type="body" sz="quarter" idx="11"/>
          </p:nvPr>
        </p:nvSpPr>
        <p:spPr>
          <a:xfrm>
            <a:off x="252000" y="252000"/>
            <a:ext cx="10528746" cy="725455"/>
          </a:xfrm>
        </p:spPr>
        <p:txBody>
          <a:bodyPr/>
          <a:lstStyle/>
          <a:p>
            <a:pPr>
              <a:lnSpc>
                <a:spcPts val="4400"/>
              </a:lnSpc>
              <a:spcBef>
                <a:spcPts val="0"/>
              </a:spcBef>
            </a:pPr>
            <a:r>
              <a:rPr lang="en-GB" dirty="0"/>
              <a:t>Activity levels by gender</a:t>
            </a:r>
          </a:p>
        </p:txBody>
      </p:sp>
      <p:pic>
        <p:nvPicPr>
          <p:cNvPr id="14" name="Graphic 13">
            <a:extLst>
              <a:ext uri="{FF2B5EF4-FFF2-40B4-BE49-F238E27FC236}">
                <a16:creationId xmlns:a16="http://schemas.microsoft.com/office/drawing/2014/main" id="{A0A5AA6E-021D-E6F3-9A4E-C9362FB96DA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81241" y="2080034"/>
            <a:ext cx="3216711" cy="4552056"/>
          </a:xfrm>
          <a:prstGeom prst="rect">
            <a:avLst/>
          </a:prstGeom>
        </p:spPr>
      </p:pic>
      <p:graphicFrame>
        <p:nvGraphicFramePr>
          <p:cNvPr id="4" name="Chart 3">
            <a:extLst>
              <a:ext uri="{FF2B5EF4-FFF2-40B4-BE49-F238E27FC236}">
                <a16:creationId xmlns:a16="http://schemas.microsoft.com/office/drawing/2014/main" id="{7C82EDC5-E5E7-F62D-4197-47A1EA8FF184}"/>
              </a:ext>
            </a:extLst>
          </p:cNvPr>
          <p:cNvGraphicFramePr>
            <a:graphicFrameLocks noGrp="1"/>
          </p:cNvGraphicFramePr>
          <p:nvPr>
            <p:extLst>
              <p:ext uri="{D42A27DB-BD31-4B8C-83A1-F6EECF244321}">
                <p14:modId xmlns:p14="http://schemas.microsoft.com/office/powerpoint/2010/main" val="3986044584"/>
              </p:ext>
            </p:extLst>
          </p:nvPr>
        </p:nvGraphicFramePr>
        <p:xfrm>
          <a:off x="2393850" y="5418138"/>
          <a:ext cx="4718250" cy="472391"/>
        </p:xfrm>
        <a:graphic>
          <a:graphicData uri="http://schemas.openxmlformats.org/drawingml/2006/chart">
            <c:chart xmlns:c="http://schemas.openxmlformats.org/drawingml/2006/chart" xmlns:r="http://schemas.openxmlformats.org/officeDocument/2006/relationships" r:id="rId5"/>
          </a:graphicData>
        </a:graphic>
      </p:graphicFrame>
      <p:sp>
        <p:nvSpPr>
          <p:cNvPr id="12" name="TextBox 11">
            <a:extLst>
              <a:ext uri="{FF2B5EF4-FFF2-40B4-BE49-F238E27FC236}">
                <a16:creationId xmlns:a16="http://schemas.microsoft.com/office/drawing/2014/main" id="{4642AEDD-C0EA-4FD5-2E0A-EC7AB65F8A45}"/>
              </a:ext>
            </a:extLst>
          </p:cNvPr>
          <p:cNvSpPr txBox="1"/>
          <p:nvPr/>
        </p:nvSpPr>
        <p:spPr>
          <a:xfrm>
            <a:off x="111587" y="6002792"/>
            <a:ext cx="5356525" cy="553998"/>
          </a:xfrm>
          <a:prstGeom prst="rect">
            <a:avLst/>
          </a:prstGeom>
          <a:noFill/>
        </p:spPr>
        <p:txBody>
          <a:bodyPr wrap="square" rtlCol="0">
            <a:spAutoFit/>
          </a:bodyPr>
          <a:lstStyle/>
          <a:p>
            <a:r>
              <a:rPr lang="en-GB" sz="1000" dirty="0"/>
              <a:t>Source: Sport England Active Lives, Children and Young People survey 2017-18 to 2021-22</a:t>
            </a:r>
          </a:p>
          <a:p>
            <a:r>
              <a:rPr lang="en-GB" sz="1000" dirty="0"/>
              <a:t>Measure:  An average of 60 minutes or more a day, either at school or outside school (everywhere), an average of 30 minutes a day in school and an average of 30 minutes a day outside of school </a:t>
            </a:r>
          </a:p>
        </p:txBody>
      </p:sp>
      <p:sp>
        <p:nvSpPr>
          <p:cNvPr id="3" name="TextBox 2">
            <a:extLst>
              <a:ext uri="{FF2B5EF4-FFF2-40B4-BE49-F238E27FC236}">
                <a16:creationId xmlns:a16="http://schemas.microsoft.com/office/drawing/2014/main" id="{B6D93E65-1F23-18C4-BE07-48E04868DA53}"/>
              </a:ext>
            </a:extLst>
          </p:cNvPr>
          <p:cNvSpPr txBox="1"/>
          <p:nvPr/>
        </p:nvSpPr>
        <p:spPr>
          <a:xfrm>
            <a:off x="7148457" y="6318045"/>
            <a:ext cx="4017981" cy="246221"/>
          </a:xfrm>
          <a:prstGeom prst="rect">
            <a:avLst/>
          </a:prstGeom>
          <a:noFill/>
        </p:spPr>
        <p:txBody>
          <a:bodyPr wrap="square">
            <a:spAutoFit/>
          </a:bodyPr>
          <a:lstStyle/>
          <a:p>
            <a:pPr algn="r"/>
            <a:r>
              <a:rPr lang="en-GB" sz="1000" dirty="0"/>
              <a:t>Data is for: West of England</a:t>
            </a:r>
          </a:p>
        </p:txBody>
      </p:sp>
      <p:graphicFrame>
        <p:nvGraphicFramePr>
          <p:cNvPr id="5" name="Chart Placeholder 4">
            <a:extLst>
              <a:ext uri="{FF2B5EF4-FFF2-40B4-BE49-F238E27FC236}">
                <a16:creationId xmlns:a16="http://schemas.microsoft.com/office/drawing/2014/main" id="{C3479F33-206A-473F-9C83-674C2712F8A9}"/>
              </a:ext>
            </a:extLst>
          </p:cNvPr>
          <p:cNvGraphicFramePr>
            <a:graphicFrameLocks noGrp="1"/>
          </p:cNvGraphicFramePr>
          <p:nvPr>
            <p:ph type="chart" sz="quarter" idx="17"/>
            <p:extLst>
              <p:ext uri="{D42A27DB-BD31-4B8C-83A1-F6EECF244321}">
                <p14:modId xmlns:p14="http://schemas.microsoft.com/office/powerpoint/2010/main" val="4236840762"/>
              </p:ext>
            </p:extLst>
          </p:nvPr>
        </p:nvGraphicFramePr>
        <p:xfrm>
          <a:off x="400050" y="1360488"/>
          <a:ext cx="3943350" cy="405765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Chart Placeholder 6">
            <a:extLst>
              <a:ext uri="{FF2B5EF4-FFF2-40B4-BE49-F238E27FC236}">
                <a16:creationId xmlns:a16="http://schemas.microsoft.com/office/drawing/2014/main" id="{478642AA-8C2D-4F28-8C42-CB8C6FBFD18A}"/>
              </a:ext>
            </a:extLst>
          </p:cNvPr>
          <p:cNvGraphicFramePr>
            <a:graphicFrameLocks noGrp="1"/>
          </p:cNvGraphicFramePr>
          <p:nvPr>
            <p:ph type="chart" sz="quarter" idx="18"/>
            <p:extLst>
              <p:ext uri="{D42A27DB-BD31-4B8C-83A1-F6EECF244321}">
                <p14:modId xmlns:p14="http://schemas.microsoft.com/office/powerpoint/2010/main" val="4171745592"/>
              </p:ext>
            </p:extLst>
          </p:nvPr>
        </p:nvGraphicFramePr>
        <p:xfrm>
          <a:off x="4752975" y="1360488"/>
          <a:ext cx="3944938" cy="405765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6163169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30848CC-6AE5-4AB0-AB99-22D4A338BD43}"/>
              </a:ext>
            </a:extLst>
          </p:cNvPr>
          <p:cNvSpPr>
            <a:spLocks noGrp="1"/>
          </p:cNvSpPr>
          <p:nvPr>
            <p:ph type="body" sz="quarter" idx="11"/>
          </p:nvPr>
        </p:nvSpPr>
        <p:spPr>
          <a:xfrm>
            <a:off x="252000" y="252000"/>
            <a:ext cx="10528746" cy="725455"/>
          </a:xfrm>
        </p:spPr>
        <p:txBody>
          <a:bodyPr/>
          <a:lstStyle/>
          <a:p>
            <a:pPr>
              <a:lnSpc>
                <a:spcPts val="4400"/>
              </a:lnSpc>
            </a:pPr>
            <a:r>
              <a:rPr lang="en-GB" dirty="0"/>
              <a:t>Activity levels by school age</a:t>
            </a:r>
          </a:p>
        </p:txBody>
      </p:sp>
      <p:graphicFrame>
        <p:nvGraphicFramePr>
          <p:cNvPr id="21" name="Chart Placeholder 20">
            <a:extLst>
              <a:ext uri="{FF2B5EF4-FFF2-40B4-BE49-F238E27FC236}">
                <a16:creationId xmlns:a16="http://schemas.microsoft.com/office/drawing/2014/main" id="{215658C7-F44D-4AE3-8EFF-6F731C33877E}"/>
              </a:ext>
            </a:extLst>
          </p:cNvPr>
          <p:cNvGraphicFramePr>
            <a:graphicFrameLocks noGrp="1"/>
          </p:cNvGraphicFramePr>
          <p:nvPr>
            <p:ph type="chart" sz="quarter" idx="13"/>
            <p:extLst>
              <p:ext uri="{D42A27DB-BD31-4B8C-83A1-F6EECF244321}">
                <p14:modId xmlns:p14="http://schemas.microsoft.com/office/powerpoint/2010/main" val="644978531"/>
              </p:ext>
            </p:extLst>
          </p:nvPr>
        </p:nvGraphicFramePr>
        <p:xfrm>
          <a:off x="3976688" y="5497513"/>
          <a:ext cx="4811712" cy="407987"/>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2F08E5D0-C12B-5084-4999-FE75A7ADB395}"/>
              </a:ext>
            </a:extLst>
          </p:cNvPr>
          <p:cNvSpPr txBox="1"/>
          <p:nvPr/>
        </p:nvSpPr>
        <p:spPr>
          <a:xfrm>
            <a:off x="111587" y="6002792"/>
            <a:ext cx="5429677" cy="562600"/>
          </a:xfrm>
          <a:prstGeom prst="rect">
            <a:avLst/>
          </a:prstGeom>
          <a:noFill/>
        </p:spPr>
        <p:txBody>
          <a:bodyPr wrap="square" rtlCol="0">
            <a:spAutoFit/>
          </a:bodyPr>
          <a:lstStyle/>
          <a:p>
            <a:r>
              <a:rPr lang="en-GB" sz="1000" dirty="0"/>
              <a:t>Source: Sport England Active Lives, Children and Young People survey 2017-18 to 2021-22</a:t>
            </a:r>
          </a:p>
          <a:p>
            <a:r>
              <a:rPr lang="en-GB" sz="1000" dirty="0"/>
              <a:t>Measure:  An average of 60 minutes or more a day, either at school or outside school (everywhere), an average of 30 minutes a day in school and an average of 30 minutes a day outside of school </a:t>
            </a:r>
          </a:p>
        </p:txBody>
      </p:sp>
      <p:sp>
        <p:nvSpPr>
          <p:cNvPr id="3" name="TextBox 2">
            <a:extLst>
              <a:ext uri="{FF2B5EF4-FFF2-40B4-BE49-F238E27FC236}">
                <a16:creationId xmlns:a16="http://schemas.microsoft.com/office/drawing/2014/main" id="{1D637CAD-A3EA-BD3E-A195-1EF8A332DEDB}"/>
              </a:ext>
            </a:extLst>
          </p:cNvPr>
          <p:cNvSpPr txBox="1"/>
          <p:nvPr/>
        </p:nvSpPr>
        <p:spPr>
          <a:xfrm>
            <a:off x="7148457" y="6318045"/>
            <a:ext cx="4017981" cy="246221"/>
          </a:xfrm>
          <a:prstGeom prst="rect">
            <a:avLst/>
          </a:prstGeom>
          <a:noFill/>
        </p:spPr>
        <p:txBody>
          <a:bodyPr wrap="square">
            <a:spAutoFit/>
          </a:bodyPr>
          <a:lstStyle/>
          <a:p>
            <a:pPr algn="r"/>
            <a:r>
              <a:rPr lang="en-GB" sz="1000" dirty="0"/>
              <a:t>Data is for: West of England</a:t>
            </a:r>
          </a:p>
        </p:txBody>
      </p:sp>
      <p:graphicFrame>
        <p:nvGraphicFramePr>
          <p:cNvPr id="4" name="Chart Placeholder 3">
            <a:extLst>
              <a:ext uri="{FF2B5EF4-FFF2-40B4-BE49-F238E27FC236}">
                <a16:creationId xmlns:a16="http://schemas.microsoft.com/office/drawing/2014/main" id="{CA6B3A44-CD16-4747-8C9E-A61BC1B35C4B}"/>
              </a:ext>
            </a:extLst>
          </p:cNvPr>
          <p:cNvGraphicFramePr>
            <a:graphicFrameLocks noGrp="1"/>
          </p:cNvGraphicFramePr>
          <p:nvPr>
            <p:ph type="chart" sz="quarter" idx="17"/>
            <p:extLst>
              <p:ext uri="{D42A27DB-BD31-4B8C-83A1-F6EECF244321}">
                <p14:modId xmlns:p14="http://schemas.microsoft.com/office/powerpoint/2010/main" val="183504735"/>
              </p:ext>
            </p:extLst>
          </p:nvPr>
        </p:nvGraphicFramePr>
        <p:xfrm>
          <a:off x="704850" y="1360488"/>
          <a:ext cx="5543550" cy="40576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Placeholder 4">
            <a:extLst>
              <a:ext uri="{FF2B5EF4-FFF2-40B4-BE49-F238E27FC236}">
                <a16:creationId xmlns:a16="http://schemas.microsoft.com/office/drawing/2014/main" id="{6E937D99-4AD2-4EB1-8E3F-37ECE27228BD}"/>
              </a:ext>
            </a:extLst>
          </p:cNvPr>
          <p:cNvGraphicFramePr>
            <a:graphicFrameLocks noGrp="1"/>
          </p:cNvGraphicFramePr>
          <p:nvPr>
            <p:ph type="chart" sz="quarter" idx="18"/>
            <p:extLst>
              <p:ext uri="{D42A27DB-BD31-4B8C-83A1-F6EECF244321}">
                <p14:modId xmlns:p14="http://schemas.microsoft.com/office/powerpoint/2010/main" val="285117181"/>
              </p:ext>
            </p:extLst>
          </p:nvPr>
        </p:nvGraphicFramePr>
        <p:xfrm>
          <a:off x="6515100" y="1360488"/>
          <a:ext cx="5503863" cy="40576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176018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808381B-D368-6E55-2962-E848C2C1D401}"/>
              </a:ext>
            </a:extLst>
          </p:cNvPr>
          <p:cNvSpPr>
            <a:spLocks noGrp="1"/>
          </p:cNvSpPr>
          <p:nvPr>
            <p:ph type="body" sz="quarter" idx="14"/>
          </p:nvPr>
        </p:nvSpPr>
        <p:spPr>
          <a:xfrm>
            <a:off x="252000" y="252000"/>
            <a:ext cx="11928476" cy="725488"/>
          </a:xfrm>
        </p:spPr>
        <p:txBody>
          <a:bodyPr/>
          <a:lstStyle/>
          <a:p>
            <a:pPr>
              <a:lnSpc>
                <a:spcPts val="4400"/>
              </a:lnSpc>
            </a:pPr>
            <a:r>
              <a:rPr lang="en-GB" dirty="0"/>
              <a:t>Activity levels peak between years 5 and 9</a:t>
            </a:r>
          </a:p>
        </p:txBody>
      </p:sp>
      <p:sp>
        <p:nvSpPr>
          <p:cNvPr id="15" name="TextBox 14">
            <a:extLst>
              <a:ext uri="{FF2B5EF4-FFF2-40B4-BE49-F238E27FC236}">
                <a16:creationId xmlns:a16="http://schemas.microsoft.com/office/drawing/2014/main" id="{2F55A876-1677-C800-E42A-DF4E57442481}"/>
              </a:ext>
            </a:extLst>
          </p:cNvPr>
          <p:cNvSpPr txBox="1"/>
          <p:nvPr/>
        </p:nvSpPr>
        <p:spPr>
          <a:xfrm>
            <a:off x="111587" y="6156000"/>
            <a:ext cx="11303882" cy="400110"/>
          </a:xfrm>
          <a:prstGeom prst="rect">
            <a:avLst/>
          </a:prstGeom>
          <a:noFill/>
        </p:spPr>
        <p:txBody>
          <a:bodyPr wrap="square" rtlCol="0">
            <a:spAutoFit/>
          </a:bodyPr>
          <a:lstStyle/>
          <a:p>
            <a:r>
              <a:rPr lang="en-GB" sz="1000" dirty="0"/>
              <a:t>Source: Sport England Active Lives, Children and Young People survey 2017-18 to 2021-22 </a:t>
            </a:r>
            <a:r>
              <a:rPr lang="en-GB" sz="1000" dirty="0">
                <a:solidFill>
                  <a:schemeClr val="accent1"/>
                </a:solidFill>
              </a:rPr>
              <a:t>combined</a:t>
            </a:r>
          </a:p>
          <a:p>
            <a:r>
              <a:rPr lang="en-GB" sz="1000" dirty="0"/>
              <a:t>Measure:  An average of 60 minutes or more a day, either at school or outside school (everywhere)</a:t>
            </a:r>
          </a:p>
        </p:txBody>
      </p:sp>
      <p:sp>
        <p:nvSpPr>
          <p:cNvPr id="2" name="TextBox 1">
            <a:extLst>
              <a:ext uri="{FF2B5EF4-FFF2-40B4-BE49-F238E27FC236}">
                <a16:creationId xmlns:a16="http://schemas.microsoft.com/office/drawing/2014/main" id="{BAFD0787-0E50-8576-35A3-6F5814BDCC96}"/>
              </a:ext>
            </a:extLst>
          </p:cNvPr>
          <p:cNvSpPr txBox="1"/>
          <p:nvPr/>
        </p:nvSpPr>
        <p:spPr>
          <a:xfrm>
            <a:off x="7148457" y="6318045"/>
            <a:ext cx="4017981" cy="246221"/>
          </a:xfrm>
          <a:prstGeom prst="rect">
            <a:avLst/>
          </a:prstGeom>
          <a:noFill/>
        </p:spPr>
        <p:txBody>
          <a:bodyPr wrap="square">
            <a:spAutoFit/>
          </a:bodyPr>
          <a:lstStyle/>
          <a:p>
            <a:pPr algn="r"/>
            <a:r>
              <a:rPr lang="en-GB" sz="1000" dirty="0"/>
              <a:t>Data is for: West of England</a:t>
            </a:r>
          </a:p>
        </p:txBody>
      </p:sp>
      <p:graphicFrame>
        <p:nvGraphicFramePr>
          <p:cNvPr id="5" name="Chart Placeholder 4">
            <a:extLst>
              <a:ext uri="{FF2B5EF4-FFF2-40B4-BE49-F238E27FC236}">
                <a16:creationId xmlns:a16="http://schemas.microsoft.com/office/drawing/2014/main" id="{A90FE132-1447-4151-B253-C0A8BCE52909}"/>
              </a:ext>
            </a:extLst>
          </p:cNvPr>
          <p:cNvGraphicFramePr>
            <a:graphicFrameLocks noGrp="1"/>
          </p:cNvGraphicFramePr>
          <p:nvPr>
            <p:ph type="chart" sz="quarter" idx="17"/>
            <p:extLst>
              <p:ext uri="{D42A27DB-BD31-4B8C-83A1-F6EECF244321}">
                <p14:modId xmlns:p14="http://schemas.microsoft.com/office/powerpoint/2010/main" val="2737310047"/>
              </p:ext>
            </p:extLst>
          </p:nvPr>
        </p:nvGraphicFramePr>
        <p:xfrm>
          <a:off x="138113" y="1363663"/>
          <a:ext cx="11928475" cy="44561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81340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3305AAF-96D6-4844-BA7C-9BD231992621}"/>
              </a:ext>
            </a:extLst>
          </p:cNvPr>
          <p:cNvSpPr>
            <a:spLocks noGrp="1"/>
          </p:cNvSpPr>
          <p:nvPr>
            <p:ph type="body" sz="quarter" idx="14"/>
          </p:nvPr>
        </p:nvSpPr>
        <p:spPr>
          <a:xfrm>
            <a:off x="756978" y="562707"/>
            <a:ext cx="3352798" cy="5104563"/>
          </a:xfrm>
        </p:spPr>
        <p:txBody>
          <a:bodyPr/>
          <a:lstStyle/>
          <a:p>
            <a:pPr>
              <a:lnSpc>
                <a:spcPct val="70000"/>
              </a:lnSpc>
            </a:pPr>
            <a:r>
              <a:rPr lang="en-GB" dirty="0"/>
              <a:t>The </a:t>
            </a:r>
            <a:r>
              <a:rPr lang="en-GB" dirty="0">
                <a:solidFill>
                  <a:schemeClr val="accent1"/>
                </a:solidFill>
              </a:rPr>
              <a:t>Active Lives Survey: Children and Young People </a:t>
            </a:r>
            <a:r>
              <a:rPr lang="en-GB" dirty="0"/>
              <a:t>gathers data on how </a:t>
            </a:r>
            <a:r>
              <a:rPr lang="en-GB" b="1" dirty="0"/>
              <a:t>children</a:t>
            </a:r>
            <a:r>
              <a:rPr lang="en-GB" dirty="0"/>
              <a:t> engage with </a:t>
            </a:r>
            <a:r>
              <a:rPr lang="en-GB" b="1" dirty="0"/>
              <a:t>sport</a:t>
            </a:r>
            <a:r>
              <a:rPr lang="en-GB" dirty="0"/>
              <a:t> and </a:t>
            </a:r>
            <a:r>
              <a:rPr lang="en-GB" b="1" dirty="0"/>
              <a:t>physical activity</a:t>
            </a:r>
          </a:p>
          <a:p>
            <a:pPr>
              <a:lnSpc>
                <a:spcPct val="70000"/>
              </a:lnSpc>
            </a:pPr>
            <a:endParaRPr lang="en-GB" dirty="0"/>
          </a:p>
        </p:txBody>
      </p:sp>
      <p:sp>
        <p:nvSpPr>
          <p:cNvPr id="15" name="Content Placeholder 14">
            <a:extLst>
              <a:ext uri="{FF2B5EF4-FFF2-40B4-BE49-F238E27FC236}">
                <a16:creationId xmlns:a16="http://schemas.microsoft.com/office/drawing/2014/main" id="{9D975A00-D063-4362-880A-68FF1CF26D9C}"/>
              </a:ext>
            </a:extLst>
          </p:cNvPr>
          <p:cNvSpPr>
            <a:spLocks noGrp="1"/>
          </p:cNvSpPr>
          <p:nvPr>
            <p:ph type="body" sz="quarter" idx="13"/>
          </p:nvPr>
        </p:nvSpPr>
        <p:spPr>
          <a:xfrm>
            <a:off x="5004080" y="562707"/>
            <a:ext cx="6430944" cy="5596934"/>
          </a:xfrm>
          <a:prstGeom prst="rect">
            <a:avLst/>
          </a:prstGeom>
        </p:spPr>
        <p:txBody>
          <a:bodyPr>
            <a:noAutofit/>
          </a:bodyPr>
          <a:lstStyle/>
          <a:p>
            <a:pPr marL="0" indent="0" algn="l">
              <a:buNone/>
            </a:pPr>
            <a:r>
              <a:rPr lang="en-GB" sz="1800" b="0" i="0" dirty="0">
                <a:solidFill>
                  <a:srgbClr val="222222"/>
                </a:solidFill>
                <a:effectLst/>
              </a:rPr>
              <a:t>Designed by Sport England, the Department for Education (DfE), the Department for Health (</a:t>
            </a:r>
            <a:r>
              <a:rPr lang="en-GB" sz="1800" b="0" i="0" dirty="0" err="1">
                <a:solidFill>
                  <a:srgbClr val="222222"/>
                </a:solidFill>
                <a:effectLst/>
              </a:rPr>
              <a:t>DfH</a:t>
            </a:r>
            <a:r>
              <a:rPr lang="en-GB" sz="1800" b="0" i="0" dirty="0">
                <a:solidFill>
                  <a:srgbClr val="222222"/>
                </a:solidFill>
                <a:effectLst/>
              </a:rPr>
              <a:t>), and the Department for Digital Culture Media and Sport (DCMS), its purpose is to gain a detailed insight into the current physical activity habits of the nation's children and young people (aged 5 to 16).</a:t>
            </a:r>
          </a:p>
          <a:p>
            <a:pPr marL="0" indent="0">
              <a:buNone/>
            </a:pPr>
            <a:r>
              <a:rPr lang="en-GB" sz="1800" dirty="0">
                <a:solidFill>
                  <a:srgbClr val="484043"/>
                </a:solidFill>
              </a:rPr>
              <a:t>The survey collects data to present a comprehensive picture of children and young people’s: </a:t>
            </a:r>
          </a:p>
          <a:p>
            <a:pPr>
              <a:buClr>
                <a:srgbClr val="BD1923"/>
              </a:buClr>
              <a:buFont typeface="Wingdings" panose="05000000000000000000" pitchFamily="2" charset="2"/>
              <a:buChar char="§"/>
            </a:pPr>
            <a:r>
              <a:rPr lang="en-GB" sz="1800" dirty="0">
                <a:solidFill>
                  <a:srgbClr val="484043"/>
                </a:solidFill>
              </a:rPr>
              <a:t>Overall levels of activity both during the school day (‘at school’) and outside school </a:t>
            </a:r>
          </a:p>
          <a:p>
            <a:pPr>
              <a:buClr>
                <a:srgbClr val="BD1923"/>
              </a:buClr>
              <a:buFont typeface="Wingdings" panose="05000000000000000000" pitchFamily="2" charset="2"/>
              <a:buChar char="§"/>
            </a:pPr>
            <a:r>
              <a:rPr lang="en-GB" sz="1800" dirty="0">
                <a:solidFill>
                  <a:srgbClr val="484043"/>
                </a:solidFill>
              </a:rPr>
              <a:t>Activity levels for a range of key demographic groups </a:t>
            </a:r>
          </a:p>
          <a:p>
            <a:pPr>
              <a:buClr>
                <a:srgbClr val="BD1923"/>
              </a:buClr>
              <a:buFont typeface="Wingdings" panose="05000000000000000000" pitchFamily="2" charset="2"/>
              <a:buChar char="§"/>
            </a:pPr>
            <a:r>
              <a:rPr lang="en-GB" sz="1800" dirty="0">
                <a:solidFill>
                  <a:srgbClr val="484043"/>
                </a:solidFill>
              </a:rPr>
              <a:t>The types of activities undertaken by age group </a:t>
            </a:r>
          </a:p>
          <a:p>
            <a:pPr>
              <a:buClr>
                <a:srgbClr val="BD1923"/>
              </a:buClr>
              <a:buFont typeface="Wingdings" panose="05000000000000000000" pitchFamily="2" charset="2"/>
              <a:buChar char="§"/>
            </a:pPr>
            <a:r>
              <a:rPr lang="en-GB" sz="1800" dirty="0">
                <a:solidFill>
                  <a:srgbClr val="484043"/>
                </a:solidFill>
              </a:rPr>
              <a:t>Volunteering levels (supporting sport and physical activity) </a:t>
            </a:r>
          </a:p>
          <a:p>
            <a:pPr>
              <a:buClr>
                <a:srgbClr val="BD1923"/>
              </a:buClr>
              <a:buFont typeface="Wingdings" panose="05000000000000000000" pitchFamily="2" charset="2"/>
              <a:buChar char="§"/>
            </a:pPr>
            <a:r>
              <a:rPr lang="en-GB" sz="1800" dirty="0">
                <a:solidFill>
                  <a:srgbClr val="484043"/>
                </a:solidFill>
              </a:rPr>
              <a:t>Associations between activity levels and measures of mental wellbeing, individual development and social and community development </a:t>
            </a:r>
          </a:p>
          <a:p>
            <a:pPr>
              <a:buClr>
                <a:srgbClr val="BD1923"/>
              </a:buClr>
              <a:buFont typeface="Wingdings" panose="05000000000000000000" pitchFamily="2" charset="2"/>
              <a:buChar char="§"/>
            </a:pPr>
            <a:r>
              <a:rPr lang="en-GB" sz="1800" dirty="0">
                <a:solidFill>
                  <a:srgbClr val="484043"/>
                </a:solidFill>
              </a:rPr>
              <a:t>Attitudes towards sport and physical activity</a:t>
            </a:r>
          </a:p>
          <a:p>
            <a:pPr algn="l"/>
            <a:endParaRPr lang="en-GB" sz="2000" dirty="0"/>
          </a:p>
          <a:p>
            <a:pPr marL="0" indent="0">
              <a:buClr>
                <a:srgbClr val="BD1622"/>
              </a:buClr>
              <a:buNone/>
            </a:pPr>
            <a:endParaRPr lang="en-GB" sz="2000" dirty="0"/>
          </a:p>
        </p:txBody>
      </p:sp>
      <p:sp>
        <p:nvSpPr>
          <p:cNvPr id="5" name="TextBox 4">
            <a:extLst>
              <a:ext uri="{FF2B5EF4-FFF2-40B4-BE49-F238E27FC236}">
                <a16:creationId xmlns:a16="http://schemas.microsoft.com/office/drawing/2014/main" id="{B1C8C566-72C8-4CB2-B622-C86F9289C804}"/>
              </a:ext>
            </a:extLst>
          </p:cNvPr>
          <p:cNvSpPr txBox="1"/>
          <p:nvPr/>
        </p:nvSpPr>
        <p:spPr>
          <a:xfrm>
            <a:off x="2282109" y="6092735"/>
            <a:ext cx="8499771" cy="369332"/>
          </a:xfrm>
          <a:prstGeom prst="rect">
            <a:avLst/>
          </a:prstGeom>
          <a:noFill/>
        </p:spPr>
        <p:txBody>
          <a:bodyPr wrap="square">
            <a:spAutoFit/>
          </a:bodyPr>
          <a:lstStyle/>
          <a:p>
            <a:pPr marL="0" indent="0" algn="l">
              <a:buNone/>
            </a:pPr>
            <a:r>
              <a:rPr lang="en-GB" sz="1800" b="0" i="0" dirty="0">
                <a:solidFill>
                  <a:srgbClr val="222222"/>
                </a:solidFill>
                <a:effectLst/>
              </a:rPr>
              <a:t>For more information about the survey please visit </a:t>
            </a:r>
            <a:r>
              <a:rPr lang="en-GB" sz="1800" b="0" i="0" dirty="0">
                <a:solidFill>
                  <a:srgbClr val="222222"/>
                </a:solidFill>
                <a:effectLst/>
                <a:hlinkClick r:id="rId3"/>
              </a:rPr>
              <a:t>Sport England's website</a:t>
            </a:r>
            <a:endParaRPr lang="en-GB" sz="1800" b="1" dirty="0"/>
          </a:p>
        </p:txBody>
      </p:sp>
      <p:grpSp>
        <p:nvGrpSpPr>
          <p:cNvPr id="3" name="Group 2">
            <a:extLst>
              <a:ext uri="{FF2B5EF4-FFF2-40B4-BE49-F238E27FC236}">
                <a16:creationId xmlns:a16="http://schemas.microsoft.com/office/drawing/2014/main" id="{8D352E58-6EB9-25AE-D7B8-FF7BE1EE63C9}"/>
              </a:ext>
            </a:extLst>
          </p:cNvPr>
          <p:cNvGrpSpPr/>
          <p:nvPr/>
        </p:nvGrpSpPr>
        <p:grpSpPr>
          <a:xfrm>
            <a:off x="0" y="6594761"/>
            <a:ext cx="12192000" cy="263239"/>
            <a:chOff x="0" y="6594761"/>
            <a:chExt cx="12192000" cy="263239"/>
          </a:xfrm>
        </p:grpSpPr>
        <p:sp>
          <p:nvSpPr>
            <p:cNvPr id="4" name="Rectangle 3">
              <a:extLst>
                <a:ext uri="{FF2B5EF4-FFF2-40B4-BE49-F238E27FC236}">
                  <a16:creationId xmlns:a16="http://schemas.microsoft.com/office/drawing/2014/main" id="{C959325B-50CF-258C-D6E2-7E31FE81FA92}"/>
                </a:ext>
              </a:extLst>
            </p:cNvPr>
            <p:cNvSpPr/>
            <p:nvPr/>
          </p:nvSpPr>
          <p:spPr>
            <a:xfrm>
              <a:off x="0" y="6681457"/>
              <a:ext cx="12192000" cy="17654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A1BC1B05-F836-0801-132B-93A96FE53E3E}"/>
                </a:ext>
              </a:extLst>
            </p:cNvPr>
            <p:cNvSpPr/>
            <p:nvPr/>
          </p:nvSpPr>
          <p:spPr>
            <a:xfrm>
              <a:off x="0" y="6594761"/>
              <a:ext cx="121920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3118006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30848CC-6AE5-4AB0-AB99-22D4A338BD43}"/>
              </a:ext>
            </a:extLst>
          </p:cNvPr>
          <p:cNvSpPr>
            <a:spLocks noGrp="1"/>
          </p:cNvSpPr>
          <p:nvPr>
            <p:ph type="body" sz="quarter" idx="11"/>
          </p:nvPr>
        </p:nvSpPr>
        <p:spPr>
          <a:xfrm>
            <a:off x="252000" y="252000"/>
            <a:ext cx="10654870" cy="725455"/>
          </a:xfrm>
        </p:spPr>
        <p:txBody>
          <a:bodyPr/>
          <a:lstStyle/>
          <a:p>
            <a:pPr>
              <a:lnSpc>
                <a:spcPts val="4400"/>
              </a:lnSpc>
              <a:spcBef>
                <a:spcPts val="0"/>
              </a:spcBef>
            </a:pPr>
            <a:r>
              <a:rPr lang="en-GB" dirty="0"/>
              <a:t>Activity levels by family affluence</a:t>
            </a:r>
          </a:p>
        </p:txBody>
      </p:sp>
      <p:graphicFrame>
        <p:nvGraphicFramePr>
          <p:cNvPr id="26" name="Chart Placeholder 25">
            <a:extLst>
              <a:ext uri="{FF2B5EF4-FFF2-40B4-BE49-F238E27FC236}">
                <a16:creationId xmlns:a16="http://schemas.microsoft.com/office/drawing/2014/main" id="{B11EF7B3-10AA-1C0A-8272-7B196761DAD8}"/>
              </a:ext>
            </a:extLst>
          </p:cNvPr>
          <p:cNvGraphicFramePr>
            <a:graphicFrameLocks noGrp="1"/>
          </p:cNvGraphicFramePr>
          <p:nvPr>
            <p:ph type="chart" sz="quarter" idx="13"/>
            <p:extLst>
              <p:ext uri="{D42A27DB-BD31-4B8C-83A1-F6EECF244321}">
                <p14:modId xmlns:p14="http://schemas.microsoft.com/office/powerpoint/2010/main" val="455203386"/>
              </p:ext>
            </p:extLst>
          </p:nvPr>
        </p:nvGraphicFramePr>
        <p:xfrm>
          <a:off x="3217863" y="5454650"/>
          <a:ext cx="5834062" cy="407988"/>
        </p:xfrm>
        <a:graphic>
          <a:graphicData uri="http://schemas.openxmlformats.org/drawingml/2006/chart">
            <c:chart xmlns:c="http://schemas.openxmlformats.org/drawingml/2006/chart" xmlns:r="http://schemas.openxmlformats.org/officeDocument/2006/relationships" r:id="rId3"/>
          </a:graphicData>
        </a:graphic>
      </p:graphicFrame>
      <p:sp>
        <p:nvSpPr>
          <p:cNvPr id="33" name="TextBox 32">
            <a:extLst>
              <a:ext uri="{FF2B5EF4-FFF2-40B4-BE49-F238E27FC236}">
                <a16:creationId xmlns:a16="http://schemas.microsoft.com/office/drawing/2014/main" id="{4B869A09-8922-5900-757F-3052DE9AC508}"/>
              </a:ext>
            </a:extLst>
          </p:cNvPr>
          <p:cNvSpPr txBox="1"/>
          <p:nvPr/>
        </p:nvSpPr>
        <p:spPr>
          <a:xfrm>
            <a:off x="111587" y="6002792"/>
            <a:ext cx="11303882" cy="553998"/>
          </a:xfrm>
          <a:prstGeom prst="rect">
            <a:avLst/>
          </a:prstGeom>
          <a:noFill/>
        </p:spPr>
        <p:txBody>
          <a:bodyPr wrap="square" rtlCol="0">
            <a:spAutoFit/>
          </a:bodyPr>
          <a:lstStyle/>
          <a:p>
            <a:r>
              <a:rPr lang="en-GB" sz="1000" dirty="0"/>
              <a:t>Source: Sport England Active Lives, Children and Young People survey 2017-18 to 2021-22</a:t>
            </a:r>
          </a:p>
          <a:p>
            <a:r>
              <a:rPr lang="en-GB" sz="1000" dirty="0"/>
              <a:t>Measure:  An average of 60 minutes or more a day, either at school or outside school (everywhere), an average of </a:t>
            </a:r>
          </a:p>
          <a:p>
            <a:r>
              <a:rPr lang="en-GB" sz="1000" dirty="0"/>
              <a:t>30 minutes a day in school and an average of 30 minutes a day outside of school </a:t>
            </a:r>
          </a:p>
        </p:txBody>
      </p:sp>
      <p:sp>
        <p:nvSpPr>
          <p:cNvPr id="3" name="TextBox 2">
            <a:extLst>
              <a:ext uri="{FF2B5EF4-FFF2-40B4-BE49-F238E27FC236}">
                <a16:creationId xmlns:a16="http://schemas.microsoft.com/office/drawing/2014/main" id="{512C4979-F94E-E67F-AE5B-383A5799B34B}"/>
              </a:ext>
            </a:extLst>
          </p:cNvPr>
          <p:cNvSpPr txBox="1"/>
          <p:nvPr/>
        </p:nvSpPr>
        <p:spPr>
          <a:xfrm>
            <a:off x="7148457" y="6318045"/>
            <a:ext cx="4017981" cy="246221"/>
          </a:xfrm>
          <a:prstGeom prst="rect">
            <a:avLst/>
          </a:prstGeom>
          <a:noFill/>
        </p:spPr>
        <p:txBody>
          <a:bodyPr wrap="square">
            <a:spAutoFit/>
          </a:bodyPr>
          <a:lstStyle/>
          <a:p>
            <a:pPr algn="r"/>
            <a:r>
              <a:rPr lang="en-GB" sz="1000" dirty="0"/>
              <a:t>Data is for: West of England</a:t>
            </a:r>
          </a:p>
        </p:txBody>
      </p:sp>
      <p:graphicFrame>
        <p:nvGraphicFramePr>
          <p:cNvPr id="4" name="Chart Placeholder 3">
            <a:extLst>
              <a:ext uri="{FF2B5EF4-FFF2-40B4-BE49-F238E27FC236}">
                <a16:creationId xmlns:a16="http://schemas.microsoft.com/office/drawing/2014/main" id="{A28DB1CD-7264-4130-9504-371DE25A9802}"/>
              </a:ext>
            </a:extLst>
          </p:cNvPr>
          <p:cNvGraphicFramePr>
            <a:graphicFrameLocks noGrp="1"/>
          </p:cNvGraphicFramePr>
          <p:nvPr>
            <p:ph type="chart" sz="quarter" idx="17"/>
            <p:extLst>
              <p:ext uri="{D42A27DB-BD31-4B8C-83A1-F6EECF244321}">
                <p14:modId xmlns:p14="http://schemas.microsoft.com/office/powerpoint/2010/main" val="2718051018"/>
              </p:ext>
            </p:extLst>
          </p:nvPr>
        </p:nvGraphicFramePr>
        <p:xfrm>
          <a:off x="204788" y="1081088"/>
          <a:ext cx="3868737" cy="405923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Placeholder 5">
            <a:extLst>
              <a:ext uri="{FF2B5EF4-FFF2-40B4-BE49-F238E27FC236}">
                <a16:creationId xmlns:a16="http://schemas.microsoft.com/office/drawing/2014/main" id="{C5F174EB-F05E-4FC1-ABDB-923D38962FDC}"/>
              </a:ext>
            </a:extLst>
          </p:cNvPr>
          <p:cNvGraphicFramePr>
            <a:graphicFrameLocks noGrp="1"/>
          </p:cNvGraphicFramePr>
          <p:nvPr>
            <p:ph type="chart" sz="quarter" idx="18"/>
            <p:extLst>
              <p:ext uri="{D42A27DB-BD31-4B8C-83A1-F6EECF244321}">
                <p14:modId xmlns:p14="http://schemas.microsoft.com/office/powerpoint/2010/main" val="3715298481"/>
              </p:ext>
            </p:extLst>
          </p:nvPr>
        </p:nvGraphicFramePr>
        <p:xfrm>
          <a:off x="4214813" y="1100138"/>
          <a:ext cx="3867150" cy="405765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Placeholder 6">
            <a:extLst>
              <a:ext uri="{FF2B5EF4-FFF2-40B4-BE49-F238E27FC236}">
                <a16:creationId xmlns:a16="http://schemas.microsoft.com/office/drawing/2014/main" id="{CE428A73-D2D7-4500-9465-34887D45F577}"/>
              </a:ext>
            </a:extLst>
          </p:cNvPr>
          <p:cNvGraphicFramePr>
            <a:graphicFrameLocks noGrp="1"/>
          </p:cNvGraphicFramePr>
          <p:nvPr>
            <p:ph type="chart" sz="quarter" idx="19"/>
            <p:extLst>
              <p:ext uri="{D42A27DB-BD31-4B8C-83A1-F6EECF244321}">
                <p14:modId xmlns:p14="http://schemas.microsoft.com/office/powerpoint/2010/main" val="3793953532"/>
              </p:ext>
            </p:extLst>
          </p:nvPr>
        </p:nvGraphicFramePr>
        <p:xfrm>
          <a:off x="8223250" y="1100138"/>
          <a:ext cx="3867150" cy="405765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8113762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30848CC-6AE5-4AB0-AB99-22D4A338BD43}"/>
              </a:ext>
            </a:extLst>
          </p:cNvPr>
          <p:cNvSpPr>
            <a:spLocks noGrp="1"/>
          </p:cNvSpPr>
          <p:nvPr>
            <p:ph type="body" sz="quarter" idx="11"/>
          </p:nvPr>
        </p:nvSpPr>
        <p:spPr>
          <a:xfrm>
            <a:off x="252000" y="252000"/>
            <a:ext cx="10528746" cy="725455"/>
          </a:xfrm>
        </p:spPr>
        <p:txBody>
          <a:bodyPr/>
          <a:lstStyle/>
          <a:p>
            <a:pPr>
              <a:lnSpc>
                <a:spcPts val="4400"/>
              </a:lnSpc>
            </a:pPr>
            <a:r>
              <a:rPr lang="en-GB" dirty="0"/>
              <a:t>Activity levels by disability</a:t>
            </a:r>
          </a:p>
        </p:txBody>
      </p:sp>
      <p:graphicFrame>
        <p:nvGraphicFramePr>
          <p:cNvPr id="17" name="Chart Placeholder 16">
            <a:extLst>
              <a:ext uri="{FF2B5EF4-FFF2-40B4-BE49-F238E27FC236}">
                <a16:creationId xmlns:a16="http://schemas.microsoft.com/office/drawing/2014/main" id="{5A560126-FCAB-4D5B-8EB5-4445D05D4BDD}"/>
              </a:ext>
            </a:extLst>
          </p:cNvPr>
          <p:cNvGraphicFramePr>
            <a:graphicFrameLocks noGrp="1"/>
          </p:cNvGraphicFramePr>
          <p:nvPr>
            <p:ph type="chart" sz="quarter" idx="13"/>
            <p:extLst>
              <p:ext uri="{D42A27DB-BD31-4B8C-83A1-F6EECF244321}">
                <p14:modId xmlns:p14="http://schemas.microsoft.com/office/powerpoint/2010/main" val="2618039179"/>
              </p:ext>
            </p:extLst>
          </p:nvPr>
        </p:nvGraphicFramePr>
        <p:xfrm>
          <a:off x="5637213" y="5497513"/>
          <a:ext cx="4811712" cy="407987"/>
        </p:xfrm>
        <a:graphic>
          <a:graphicData uri="http://schemas.openxmlformats.org/drawingml/2006/chart">
            <c:chart xmlns:c="http://schemas.openxmlformats.org/drawingml/2006/chart" xmlns:r="http://schemas.openxmlformats.org/officeDocument/2006/relationships" r:id="rId3"/>
          </a:graphicData>
        </a:graphic>
      </p:graphicFrame>
      <p:pic>
        <p:nvPicPr>
          <p:cNvPr id="19" name="Graphic 18">
            <a:extLst>
              <a:ext uri="{FF2B5EF4-FFF2-40B4-BE49-F238E27FC236}">
                <a16:creationId xmlns:a16="http://schemas.microsoft.com/office/drawing/2014/main" id="{CACB4FBB-1217-7CF6-EF85-2FC905DD5BA1}"/>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16358" t="-3444" r="30621" b="3444"/>
          <a:stretch/>
        </p:blipFill>
        <p:spPr>
          <a:xfrm>
            <a:off x="15366" y="2953407"/>
            <a:ext cx="2242470" cy="2379038"/>
          </a:xfrm>
          <a:prstGeom prst="rect">
            <a:avLst/>
          </a:prstGeom>
        </p:spPr>
      </p:pic>
      <p:pic>
        <p:nvPicPr>
          <p:cNvPr id="20" name="Graphic 19">
            <a:extLst>
              <a:ext uri="{FF2B5EF4-FFF2-40B4-BE49-F238E27FC236}">
                <a16:creationId xmlns:a16="http://schemas.microsoft.com/office/drawing/2014/main" id="{D6DBCC0F-8C76-053B-117A-E3BA7933A83B}"/>
              </a:ext>
            </a:extLst>
          </p:cNvPr>
          <p:cNvPicPr>
            <a:picLocks noChangeAspect="1"/>
          </p:cNvPicPr>
          <p:nvPr/>
        </p:nvPicPr>
        <p:blipFill rotWithShape="1">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l="27927" r="22441"/>
          <a:stretch/>
        </p:blipFill>
        <p:spPr>
          <a:xfrm>
            <a:off x="1960394" y="2590569"/>
            <a:ext cx="2099152" cy="2379038"/>
          </a:xfrm>
          <a:prstGeom prst="rect">
            <a:avLst/>
          </a:prstGeom>
        </p:spPr>
      </p:pic>
      <p:sp>
        <p:nvSpPr>
          <p:cNvPr id="10" name="TextBox 9">
            <a:extLst>
              <a:ext uri="{FF2B5EF4-FFF2-40B4-BE49-F238E27FC236}">
                <a16:creationId xmlns:a16="http://schemas.microsoft.com/office/drawing/2014/main" id="{A80D6505-EAFD-C55D-ADCE-DAE8996FCB16}"/>
              </a:ext>
            </a:extLst>
          </p:cNvPr>
          <p:cNvSpPr txBox="1"/>
          <p:nvPr/>
        </p:nvSpPr>
        <p:spPr>
          <a:xfrm>
            <a:off x="111587" y="6002792"/>
            <a:ext cx="5393101" cy="553998"/>
          </a:xfrm>
          <a:prstGeom prst="rect">
            <a:avLst/>
          </a:prstGeom>
          <a:noFill/>
        </p:spPr>
        <p:txBody>
          <a:bodyPr wrap="square" rtlCol="0">
            <a:spAutoFit/>
          </a:bodyPr>
          <a:lstStyle/>
          <a:p>
            <a:r>
              <a:rPr lang="en-GB" sz="1000" dirty="0"/>
              <a:t>Source: Sport England Active Lives, Children and Young People survey 2017-18 to 2021-22</a:t>
            </a:r>
          </a:p>
          <a:p>
            <a:r>
              <a:rPr lang="en-GB" sz="1000" dirty="0"/>
              <a:t>Measure:  An average of 60 minutes or more a day, either at school or outside school (everywhere), an average of 30 minutes a day in school and an average of 30 minutes a day outside of school </a:t>
            </a:r>
          </a:p>
        </p:txBody>
      </p:sp>
      <p:sp>
        <p:nvSpPr>
          <p:cNvPr id="3" name="TextBox 2">
            <a:extLst>
              <a:ext uri="{FF2B5EF4-FFF2-40B4-BE49-F238E27FC236}">
                <a16:creationId xmlns:a16="http://schemas.microsoft.com/office/drawing/2014/main" id="{8F49D04B-2B1F-0640-3991-7930539EC67B}"/>
              </a:ext>
            </a:extLst>
          </p:cNvPr>
          <p:cNvSpPr txBox="1"/>
          <p:nvPr/>
        </p:nvSpPr>
        <p:spPr>
          <a:xfrm>
            <a:off x="7148457" y="6318045"/>
            <a:ext cx="4017981" cy="246221"/>
          </a:xfrm>
          <a:prstGeom prst="rect">
            <a:avLst/>
          </a:prstGeom>
          <a:noFill/>
        </p:spPr>
        <p:txBody>
          <a:bodyPr wrap="square">
            <a:spAutoFit/>
          </a:bodyPr>
          <a:lstStyle/>
          <a:p>
            <a:pPr algn="r"/>
            <a:r>
              <a:rPr lang="en-GB" sz="1000" dirty="0"/>
              <a:t>Data is for: West of England</a:t>
            </a:r>
          </a:p>
        </p:txBody>
      </p:sp>
      <p:graphicFrame>
        <p:nvGraphicFramePr>
          <p:cNvPr id="4" name="Chart Placeholder 3">
            <a:extLst>
              <a:ext uri="{FF2B5EF4-FFF2-40B4-BE49-F238E27FC236}">
                <a16:creationId xmlns:a16="http://schemas.microsoft.com/office/drawing/2014/main" id="{A5FC9E78-00E4-4180-88A3-72E70AB08E25}"/>
              </a:ext>
            </a:extLst>
          </p:cNvPr>
          <p:cNvGraphicFramePr>
            <a:graphicFrameLocks noGrp="1"/>
          </p:cNvGraphicFramePr>
          <p:nvPr>
            <p:ph type="chart" sz="quarter" idx="17"/>
          </p:nvPr>
        </p:nvGraphicFramePr>
        <p:xfrm>
          <a:off x="3951288" y="1360488"/>
          <a:ext cx="3849687" cy="405765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5" name="Chart Placeholder 4">
            <a:extLst>
              <a:ext uri="{FF2B5EF4-FFF2-40B4-BE49-F238E27FC236}">
                <a16:creationId xmlns:a16="http://schemas.microsoft.com/office/drawing/2014/main" id="{3CDF0920-9A5B-4294-88FE-C01F68628E96}"/>
              </a:ext>
            </a:extLst>
          </p:cNvPr>
          <p:cNvGraphicFramePr>
            <a:graphicFrameLocks noGrp="1"/>
          </p:cNvGraphicFramePr>
          <p:nvPr>
            <p:ph type="chart" sz="quarter" idx="18"/>
            <p:extLst>
              <p:ext uri="{D42A27DB-BD31-4B8C-83A1-F6EECF244321}">
                <p14:modId xmlns:p14="http://schemas.microsoft.com/office/powerpoint/2010/main" val="3243605213"/>
              </p:ext>
            </p:extLst>
          </p:nvPr>
        </p:nvGraphicFramePr>
        <p:xfrm>
          <a:off x="8196263" y="1360488"/>
          <a:ext cx="3822700" cy="4057650"/>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27412678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30848CC-6AE5-4AB0-AB99-22D4A338BD43}"/>
              </a:ext>
            </a:extLst>
          </p:cNvPr>
          <p:cNvSpPr>
            <a:spLocks noGrp="1"/>
          </p:cNvSpPr>
          <p:nvPr>
            <p:ph type="body" sz="quarter" idx="11"/>
          </p:nvPr>
        </p:nvSpPr>
        <p:spPr>
          <a:xfrm>
            <a:off x="252000" y="252000"/>
            <a:ext cx="10528746" cy="725455"/>
          </a:xfrm>
        </p:spPr>
        <p:txBody>
          <a:bodyPr/>
          <a:lstStyle/>
          <a:p>
            <a:pPr>
              <a:lnSpc>
                <a:spcPts val="4400"/>
              </a:lnSpc>
            </a:pPr>
            <a:r>
              <a:rPr lang="en-GB" dirty="0"/>
              <a:t>Activity levels by ethnicity</a:t>
            </a:r>
          </a:p>
        </p:txBody>
      </p:sp>
      <p:graphicFrame>
        <p:nvGraphicFramePr>
          <p:cNvPr id="4" name="Chart 3">
            <a:extLst>
              <a:ext uri="{FF2B5EF4-FFF2-40B4-BE49-F238E27FC236}">
                <a16:creationId xmlns:a16="http://schemas.microsoft.com/office/drawing/2014/main" id="{7C82EDC5-E5E7-F62D-4197-47A1EA8FF184}"/>
              </a:ext>
            </a:extLst>
          </p:cNvPr>
          <p:cNvGraphicFramePr>
            <a:graphicFrameLocks noGrp="1"/>
          </p:cNvGraphicFramePr>
          <p:nvPr/>
        </p:nvGraphicFramePr>
        <p:xfrm>
          <a:off x="2393850" y="5418138"/>
          <a:ext cx="4718250" cy="472391"/>
        </p:xfrm>
        <a:graphic>
          <a:graphicData uri="http://schemas.openxmlformats.org/drawingml/2006/chart">
            <c:chart xmlns:c="http://schemas.openxmlformats.org/drawingml/2006/chart" xmlns:r="http://schemas.openxmlformats.org/officeDocument/2006/relationships" r:id="rId3"/>
          </a:graphicData>
        </a:graphic>
      </p:graphicFrame>
      <p:pic>
        <p:nvPicPr>
          <p:cNvPr id="12" name="Graphic 11">
            <a:extLst>
              <a:ext uri="{FF2B5EF4-FFF2-40B4-BE49-F238E27FC236}">
                <a16:creationId xmlns:a16="http://schemas.microsoft.com/office/drawing/2014/main" id="{4103BB65-2846-1F9B-7189-D01D1B2690EE}"/>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377510" y="2926531"/>
            <a:ext cx="1659320" cy="2949903"/>
          </a:xfrm>
          <a:prstGeom prst="rect">
            <a:avLst/>
          </a:prstGeom>
        </p:spPr>
      </p:pic>
      <p:pic>
        <p:nvPicPr>
          <p:cNvPr id="13" name="Graphic 12">
            <a:extLst>
              <a:ext uri="{FF2B5EF4-FFF2-40B4-BE49-F238E27FC236}">
                <a16:creationId xmlns:a16="http://schemas.microsoft.com/office/drawing/2014/main" id="{9BCF5128-161A-F4BD-731D-B083A9DB1CF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980598" y="2827282"/>
            <a:ext cx="1396912" cy="2949903"/>
          </a:xfrm>
          <a:prstGeom prst="rect">
            <a:avLst/>
          </a:prstGeom>
        </p:spPr>
      </p:pic>
      <p:sp>
        <p:nvSpPr>
          <p:cNvPr id="14" name="TextBox 13">
            <a:extLst>
              <a:ext uri="{FF2B5EF4-FFF2-40B4-BE49-F238E27FC236}">
                <a16:creationId xmlns:a16="http://schemas.microsoft.com/office/drawing/2014/main" id="{8646E361-08D5-DC81-1C6A-EB05EB404F9F}"/>
              </a:ext>
            </a:extLst>
          </p:cNvPr>
          <p:cNvSpPr txBox="1"/>
          <p:nvPr/>
        </p:nvSpPr>
        <p:spPr>
          <a:xfrm>
            <a:off x="111587" y="6002792"/>
            <a:ext cx="5389803" cy="553998"/>
          </a:xfrm>
          <a:prstGeom prst="rect">
            <a:avLst/>
          </a:prstGeom>
          <a:noFill/>
        </p:spPr>
        <p:txBody>
          <a:bodyPr wrap="square" rtlCol="0">
            <a:spAutoFit/>
          </a:bodyPr>
          <a:lstStyle/>
          <a:p>
            <a:r>
              <a:rPr lang="en-GB" sz="1000" dirty="0"/>
              <a:t>Source: Sport England Active Lives, Children and Young People survey 2017-18 to 2021-22</a:t>
            </a:r>
          </a:p>
          <a:p>
            <a:r>
              <a:rPr lang="en-GB" sz="1000" dirty="0"/>
              <a:t>Measure:  An average of 60 minutes or more a day, either at school or outside school (everywhere), an average of 30 minutes a day in school and an average of 30 minutes a day outside of school </a:t>
            </a:r>
          </a:p>
        </p:txBody>
      </p:sp>
      <p:sp>
        <p:nvSpPr>
          <p:cNvPr id="3" name="TextBox 2">
            <a:extLst>
              <a:ext uri="{FF2B5EF4-FFF2-40B4-BE49-F238E27FC236}">
                <a16:creationId xmlns:a16="http://schemas.microsoft.com/office/drawing/2014/main" id="{649E4E98-91C3-A6AE-8272-53F663984F8D}"/>
              </a:ext>
            </a:extLst>
          </p:cNvPr>
          <p:cNvSpPr txBox="1"/>
          <p:nvPr/>
        </p:nvSpPr>
        <p:spPr>
          <a:xfrm>
            <a:off x="7148457" y="6318045"/>
            <a:ext cx="4017981" cy="246221"/>
          </a:xfrm>
          <a:prstGeom prst="rect">
            <a:avLst/>
          </a:prstGeom>
          <a:noFill/>
        </p:spPr>
        <p:txBody>
          <a:bodyPr wrap="square">
            <a:spAutoFit/>
          </a:bodyPr>
          <a:lstStyle/>
          <a:p>
            <a:pPr algn="r"/>
            <a:r>
              <a:rPr lang="en-GB" sz="1000" dirty="0"/>
              <a:t>Data is for: West of England</a:t>
            </a:r>
          </a:p>
        </p:txBody>
      </p:sp>
      <p:graphicFrame>
        <p:nvGraphicFramePr>
          <p:cNvPr id="5" name="Chart Placeholder 4">
            <a:extLst>
              <a:ext uri="{FF2B5EF4-FFF2-40B4-BE49-F238E27FC236}">
                <a16:creationId xmlns:a16="http://schemas.microsoft.com/office/drawing/2014/main" id="{515A1800-E700-4558-86ED-7257CDD53E21}"/>
              </a:ext>
            </a:extLst>
          </p:cNvPr>
          <p:cNvGraphicFramePr>
            <a:graphicFrameLocks noGrp="1"/>
          </p:cNvGraphicFramePr>
          <p:nvPr>
            <p:ph type="chart" sz="quarter" idx="18"/>
            <p:extLst>
              <p:ext uri="{D42A27DB-BD31-4B8C-83A1-F6EECF244321}">
                <p14:modId xmlns:p14="http://schemas.microsoft.com/office/powerpoint/2010/main" val="2153321894"/>
              </p:ext>
            </p:extLst>
          </p:nvPr>
        </p:nvGraphicFramePr>
        <p:xfrm>
          <a:off x="4752975" y="1360488"/>
          <a:ext cx="3944938" cy="405765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Chart Placeholder 5">
            <a:extLst>
              <a:ext uri="{FF2B5EF4-FFF2-40B4-BE49-F238E27FC236}">
                <a16:creationId xmlns:a16="http://schemas.microsoft.com/office/drawing/2014/main" id="{A34004C3-AA8C-41F9-BAFC-CEC37D03BE6F}"/>
              </a:ext>
            </a:extLst>
          </p:cNvPr>
          <p:cNvGraphicFramePr>
            <a:graphicFrameLocks noGrp="1"/>
          </p:cNvGraphicFramePr>
          <p:nvPr>
            <p:ph type="chart" sz="quarter" idx="17"/>
          </p:nvPr>
        </p:nvGraphicFramePr>
        <p:xfrm>
          <a:off x="400050" y="1360488"/>
          <a:ext cx="3943350" cy="4057650"/>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27431746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2FF466A-4324-464A-A5EA-B11C1AF84137}"/>
              </a:ext>
            </a:extLst>
          </p:cNvPr>
          <p:cNvSpPr>
            <a:spLocks noGrp="1"/>
          </p:cNvSpPr>
          <p:nvPr>
            <p:ph type="body" sz="quarter" idx="11"/>
          </p:nvPr>
        </p:nvSpPr>
        <p:spPr>
          <a:xfrm>
            <a:off x="251999" y="252000"/>
            <a:ext cx="9633401" cy="1764694"/>
          </a:xfrm>
        </p:spPr>
        <p:txBody>
          <a:bodyPr/>
          <a:lstStyle/>
          <a:p>
            <a:pPr>
              <a:lnSpc>
                <a:spcPts val="4400"/>
              </a:lnSpc>
              <a:spcBef>
                <a:spcPts val="0"/>
              </a:spcBef>
            </a:pPr>
            <a:r>
              <a:rPr lang="en-GB" dirty="0"/>
              <a:t>Our CYP from Black and other ethnic communities experience considerably lower levels of activity	</a:t>
            </a:r>
          </a:p>
        </p:txBody>
      </p:sp>
      <p:sp>
        <p:nvSpPr>
          <p:cNvPr id="19" name="Rectangle 18">
            <a:extLst>
              <a:ext uri="{FF2B5EF4-FFF2-40B4-BE49-F238E27FC236}">
                <a16:creationId xmlns:a16="http://schemas.microsoft.com/office/drawing/2014/main" id="{935DEC02-E0FD-620B-582D-384D69005F41}"/>
              </a:ext>
            </a:extLst>
          </p:cNvPr>
          <p:cNvSpPr/>
          <p:nvPr/>
        </p:nvSpPr>
        <p:spPr>
          <a:xfrm>
            <a:off x="6414282" y="2404535"/>
            <a:ext cx="1639330" cy="485422"/>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A94305E1-6FB6-5DEA-615F-05C1640C0C54}"/>
              </a:ext>
            </a:extLst>
          </p:cNvPr>
          <p:cNvSpPr/>
          <p:nvPr/>
        </p:nvSpPr>
        <p:spPr>
          <a:xfrm>
            <a:off x="6377938" y="2607734"/>
            <a:ext cx="1728000" cy="310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0556570E-CB29-05A7-DC14-F7B161FB812F}"/>
              </a:ext>
            </a:extLst>
          </p:cNvPr>
          <p:cNvCxnSpPr>
            <a:cxnSpLocks/>
          </p:cNvCxnSpPr>
          <p:nvPr/>
        </p:nvCxnSpPr>
        <p:spPr>
          <a:xfrm>
            <a:off x="7223224" y="1458097"/>
            <a:ext cx="0" cy="946438"/>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7" name="Graphic 26">
            <a:extLst>
              <a:ext uri="{FF2B5EF4-FFF2-40B4-BE49-F238E27FC236}">
                <a16:creationId xmlns:a16="http://schemas.microsoft.com/office/drawing/2014/main" id="{32013768-F2E4-035F-8292-C6D20940886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9582198" y="1261241"/>
            <a:ext cx="2237800" cy="3764716"/>
          </a:xfrm>
          <a:prstGeom prst="rect">
            <a:avLst/>
          </a:prstGeom>
        </p:spPr>
      </p:pic>
      <p:sp>
        <p:nvSpPr>
          <p:cNvPr id="24" name="TextBox 23">
            <a:extLst>
              <a:ext uri="{FF2B5EF4-FFF2-40B4-BE49-F238E27FC236}">
                <a16:creationId xmlns:a16="http://schemas.microsoft.com/office/drawing/2014/main" id="{B197811F-9251-99BA-097C-BDDCB0206290}"/>
              </a:ext>
            </a:extLst>
          </p:cNvPr>
          <p:cNvSpPr txBox="1"/>
          <p:nvPr/>
        </p:nvSpPr>
        <p:spPr>
          <a:xfrm>
            <a:off x="111587" y="6156000"/>
            <a:ext cx="6701443" cy="400110"/>
          </a:xfrm>
          <a:prstGeom prst="rect">
            <a:avLst/>
          </a:prstGeom>
          <a:noFill/>
        </p:spPr>
        <p:txBody>
          <a:bodyPr wrap="square" rtlCol="0">
            <a:spAutoFit/>
          </a:bodyPr>
          <a:lstStyle/>
          <a:p>
            <a:r>
              <a:rPr lang="en-GB" sz="1000" dirty="0"/>
              <a:t>Source: Sport England Active Lives, Children and Young People survey 2017-18 to 2021-22 </a:t>
            </a:r>
            <a:r>
              <a:rPr lang="en-GB" sz="1000" dirty="0">
                <a:solidFill>
                  <a:schemeClr val="accent1"/>
                </a:solidFill>
              </a:rPr>
              <a:t>combined</a:t>
            </a:r>
          </a:p>
          <a:p>
            <a:r>
              <a:rPr lang="en-GB" sz="1000" dirty="0"/>
              <a:t>Measure:  An average of 60 minutes or more a day, either at school or outside school (everywhere)</a:t>
            </a:r>
          </a:p>
        </p:txBody>
      </p:sp>
      <p:sp>
        <p:nvSpPr>
          <p:cNvPr id="2" name="TextBox 1">
            <a:extLst>
              <a:ext uri="{FF2B5EF4-FFF2-40B4-BE49-F238E27FC236}">
                <a16:creationId xmlns:a16="http://schemas.microsoft.com/office/drawing/2014/main" id="{6D0ACD9A-9FF6-5B7C-2E09-9FCCA2E6F45A}"/>
              </a:ext>
            </a:extLst>
          </p:cNvPr>
          <p:cNvSpPr txBox="1"/>
          <p:nvPr/>
        </p:nvSpPr>
        <p:spPr>
          <a:xfrm>
            <a:off x="7148457" y="6318045"/>
            <a:ext cx="4017981" cy="246221"/>
          </a:xfrm>
          <a:prstGeom prst="rect">
            <a:avLst/>
          </a:prstGeom>
          <a:noFill/>
        </p:spPr>
        <p:txBody>
          <a:bodyPr wrap="square">
            <a:spAutoFit/>
          </a:bodyPr>
          <a:lstStyle/>
          <a:p>
            <a:pPr algn="r"/>
            <a:r>
              <a:rPr lang="en-GB" sz="1000" dirty="0"/>
              <a:t>Data is for: West of England</a:t>
            </a:r>
          </a:p>
        </p:txBody>
      </p:sp>
      <p:graphicFrame>
        <p:nvGraphicFramePr>
          <p:cNvPr id="6" name="Chart Placeholder 5">
            <a:extLst>
              <a:ext uri="{FF2B5EF4-FFF2-40B4-BE49-F238E27FC236}">
                <a16:creationId xmlns:a16="http://schemas.microsoft.com/office/drawing/2014/main" id="{4E498590-B7F1-46A7-A93C-B65B76353340}"/>
              </a:ext>
            </a:extLst>
          </p:cNvPr>
          <p:cNvGraphicFramePr>
            <a:graphicFrameLocks noGrp="1"/>
          </p:cNvGraphicFramePr>
          <p:nvPr>
            <p:ph type="chart" sz="quarter" idx="17"/>
          </p:nvPr>
        </p:nvGraphicFramePr>
        <p:xfrm>
          <a:off x="400050" y="1360488"/>
          <a:ext cx="8297863" cy="40576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735616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30848CC-6AE5-4AB0-AB99-22D4A338BD43}"/>
              </a:ext>
            </a:extLst>
          </p:cNvPr>
          <p:cNvSpPr>
            <a:spLocks noGrp="1"/>
          </p:cNvSpPr>
          <p:nvPr>
            <p:ph type="body" sz="quarter" idx="11"/>
          </p:nvPr>
        </p:nvSpPr>
        <p:spPr>
          <a:xfrm>
            <a:off x="252000" y="180000"/>
            <a:ext cx="11813644" cy="725455"/>
          </a:xfrm>
        </p:spPr>
        <p:txBody>
          <a:bodyPr/>
          <a:lstStyle/>
          <a:p>
            <a:pPr>
              <a:lnSpc>
                <a:spcPts val="4400"/>
              </a:lnSpc>
              <a:spcBef>
                <a:spcPts val="0"/>
              </a:spcBef>
            </a:pPr>
            <a:r>
              <a:rPr lang="en-GB" dirty="0"/>
              <a:t>Activity levels by Income deprivation affecting children</a:t>
            </a:r>
          </a:p>
        </p:txBody>
      </p:sp>
      <p:graphicFrame>
        <p:nvGraphicFramePr>
          <p:cNvPr id="17" name="Chart Placeholder 16">
            <a:extLst>
              <a:ext uri="{FF2B5EF4-FFF2-40B4-BE49-F238E27FC236}">
                <a16:creationId xmlns:a16="http://schemas.microsoft.com/office/drawing/2014/main" id="{5A560126-FCAB-4D5B-8EB5-4445D05D4BDD}"/>
              </a:ext>
            </a:extLst>
          </p:cNvPr>
          <p:cNvGraphicFramePr>
            <a:graphicFrameLocks noGrp="1"/>
          </p:cNvGraphicFramePr>
          <p:nvPr>
            <p:ph type="chart" sz="quarter" idx="13"/>
            <p:extLst>
              <p:ext uri="{D42A27DB-BD31-4B8C-83A1-F6EECF244321}">
                <p14:modId xmlns:p14="http://schemas.microsoft.com/office/powerpoint/2010/main" val="221608206"/>
              </p:ext>
            </p:extLst>
          </p:nvPr>
        </p:nvGraphicFramePr>
        <p:xfrm>
          <a:off x="3976688" y="5497513"/>
          <a:ext cx="4811712" cy="407987"/>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EB8E0571-7451-341D-FC4F-E1DB5F63AD6F}"/>
              </a:ext>
            </a:extLst>
          </p:cNvPr>
          <p:cNvSpPr txBox="1"/>
          <p:nvPr/>
        </p:nvSpPr>
        <p:spPr>
          <a:xfrm>
            <a:off x="111587" y="6002791"/>
            <a:ext cx="5442269" cy="553998"/>
          </a:xfrm>
          <a:prstGeom prst="rect">
            <a:avLst/>
          </a:prstGeom>
          <a:noFill/>
        </p:spPr>
        <p:txBody>
          <a:bodyPr wrap="square" rtlCol="0">
            <a:spAutoFit/>
          </a:bodyPr>
          <a:lstStyle/>
          <a:p>
            <a:r>
              <a:rPr lang="en-GB" sz="1000" dirty="0"/>
              <a:t>Source: Sport England Active Lives, Children and Young People survey 2017-18 to 2021-22</a:t>
            </a:r>
          </a:p>
          <a:p>
            <a:r>
              <a:rPr lang="en-GB" sz="1000" dirty="0"/>
              <a:t>Measure:  An average of 60 minutes or more a day, either at school or outside school (everywhere), an average of 30 minutes a day in school and an average of 30 minutes a day outside of school </a:t>
            </a:r>
          </a:p>
        </p:txBody>
      </p:sp>
      <p:sp>
        <p:nvSpPr>
          <p:cNvPr id="3" name="TextBox 2">
            <a:extLst>
              <a:ext uri="{FF2B5EF4-FFF2-40B4-BE49-F238E27FC236}">
                <a16:creationId xmlns:a16="http://schemas.microsoft.com/office/drawing/2014/main" id="{A17EBE79-428A-8284-195A-B63302CD5AB0}"/>
              </a:ext>
            </a:extLst>
          </p:cNvPr>
          <p:cNvSpPr txBox="1"/>
          <p:nvPr/>
        </p:nvSpPr>
        <p:spPr>
          <a:xfrm>
            <a:off x="7148457" y="6318045"/>
            <a:ext cx="4017981" cy="246221"/>
          </a:xfrm>
          <a:prstGeom prst="rect">
            <a:avLst/>
          </a:prstGeom>
          <a:noFill/>
        </p:spPr>
        <p:txBody>
          <a:bodyPr wrap="square">
            <a:spAutoFit/>
          </a:bodyPr>
          <a:lstStyle/>
          <a:p>
            <a:pPr algn="r"/>
            <a:r>
              <a:rPr lang="en-GB" sz="1000" dirty="0"/>
              <a:t>Data is for: West of England</a:t>
            </a:r>
          </a:p>
        </p:txBody>
      </p:sp>
      <p:graphicFrame>
        <p:nvGraphicFramePr>
          <p:cNvPr id="4" name="Chart Placeholder 3">
            <a:extLst>
              <a:ext uri="{FF2B5EF4-FFF2-40B4-BE49-F238E27FC236}">
                <a16:creationId xmlns:a16="http://schemas.microsoft.com/office/drawing/2014/main" id="{E0B88454-22EE-40C7-BD25-D115A1B38B6A}"/>
              </a:ext>
            </a:extLst>
          </p:cNvPr>
          <p:cNvGraphicFramePr>
            <a:graphicFrameLocks noGrp="1"/>
          </p:cNvGraphicFramePr>
          <p:nvPr>
            <p:ph type="chart" sz="quarter" idx="17"/>
            <p:extLst>
              <p:ext uri="{D42A27DB-BD31-4B8C-83A1-F6EECF244321}">
                <p14:modId xmlns:p14="http://schemas.microsoft.com/office/powerpoint/2010/main" val="3678086228"/>
              </p:ext>
            </p:extLst>
          </p:nvPr>
        </p:nvGraphicFramePr>
        <p:xfrm>
          <a:off x="704850" y="1360488"/>
          <a:ext cx="5543550" cy="40576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Placeholder 4">
            <a:extLst>
              <a:ext uri="{FF2B5EF4-FFF2-40B4-BE49-F238E27FC236}">
                <a16:creationId xmlns:a16="http://schemas.microsoft.com/office/drawing/2014/main" id="{BC2C372B-E2BD-4BCE-ABD3-D551C510357D}"/>
              </a:ext>
            </a:extLst>
          </p:cNvPr>
          <p:cNvGraphicFramePr>
            <a:graphicFrameLocks noGrp="1"/>
          </p:cNvGraphicFramePr>
          <p:nvPr>
            <p:ph type="chart" sz="quarter" idx="18"/>
          </p:nvPr>
        </p:nvGraphicFramePr>
        <p:xfrm>
          <a:off x="6515100" y="1360488"/>
          <a:ext cx="5503863" cy="40576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3519977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2FF466A-4324-464A-A5EA-B11C1AF84137}"/>
              </a:ext>
            </a:extLst>
          </p:cNvPr>
          <p:cNvSpPr>
            <a:spLocks noGrp="1"/>
          </p:cNvSpPr>
          <p:nvPr>
            <p:ph type="body" sz="quarter" idx="14"/>
          </p:nvPr>
        </p:nvSpPr>
        <p:spPr>
          <a:xfrm>
            <a:off x="252000" y="252000"/>
            <a:ext cx="6898308" cy="1627855"/>
          </a:xfrm>
        </p:spPr>
        <p:txBody>
          <a:bodyPr/>
          <a:lstStyle/>
          <a:p>
            <a:pPr>
              <a:lnSpc>
                <a:spcPts val="4400"/>
              </a:lnSpc>
              <a:spcBef>
                <a:spcPts val="0"/>
              </a:spcBef>
            </a:pPr>
            <a:r>
              <a:rPr lang="en-GB" dirty="0"/>
              <a:t>Family affluence has the biggest impact on physical activity levels</a:t>
            </a:r>
          </a:p>
        </p:txBody>
      </p:sp>
      <p:sp>
        <p:nvSpPr>
          <p:cNvPr id="11" name="TextBox 10">
            <a:extLst>
              <a:ext uri="{FF2B5EF4-FFF2-40B4-BE49-F238E27FC236}">
                <a16:creationId xmlns:a16="http://schemas.microsoft.com/office/drawing/2014/main" id="{F51FF63C-FE3D-F30A-AD5C-4A1111EF72D4}"/>
              </a:ext>
            </a:extLst>
          </p:cNvPr>
          <p:cNvSpPr txBox="1"/>
          <p:nvPr/>
        </p:nvSpPr>
        <p:spPr>
          <a:xfrm>
            <a:off x="111587" y="6155999"/>
            <a:ext cx="5449764" cy="400110"/>
          </a:xfrm>
          <a:prstGeom prst="rect">
            <a:avLst/>
          </a:prstGeom>
          <a:noFill/>
        </p:spPr>
        <p:txBody>
          <a:bodyPr wrap="square" rtlCol="0">
            <a:spAutoFit/>
          </a:bodyPr>
          <a:lstStyle/>
          <a:p>
            <a:r>
              <a:rPr lang="en-GB" sz="1000" dirty="0"/>
              <a:t>Source: Sport England Active Lives, Children and Young People survey 2017-18 to 2021-22 </a:t>
            </a:r>
            <a:r>
              <a:rPr lang="en-GB" sz="1000" dirty="0">
                <a:solidFill>
                  <a:schemeClr val="accent1"/>
                </a:solidFill>
              </a:rPr>
              <a:t>combined</a:t>
            </a:r>
            <a:endParaRPr lang="en-GB" sz="1000" dirty="0"/>
          </a:p>
          <a:p>
            <a:r>
              <a:rPr lang="en-GB" sz="1000" dirty="0"/>
              <a:t>Measure:  An average of 60 minutes or more a day, either at school or outside school (everywhere)</a:t>
            </a:r>
          </a:p>
        </p:txBody>
      </p:sp>
      <p:sp>
        <p:nvSpPr>
          <p:cNvPr id="2" name="TextBox 1">
            <a:extLst>
              <a:ext uri="{FF2B5EF4-FFF2-40B4-BE49-F238E27FC236}">
                <a16:creationId xmlns:a16="http://schemas.microsoft.com/office/drawing/2014/main" id="{CE21B0CA-CA4F-B02B-3002-E2571FC7E625}"/>
              </a:ext>
            </a:extLst>
          </p:cNvPr>
          <p:cNvSpPr txBox="1"/>
          <p:nvPr/>
        </p:nvSpPr>
        <p:spPr>
          <a:xfrm>
            <a:off x="7148457" y="6318045"/>
            <a:ext cx="4017981" cy="246221"/>
          </a:xfrm>
          <a:prstGeom prst="rect">
            <a:avLst/>
          </a:prstGeom>
          <a:noFill/>
        </p:spPr>
        <p:txBody>
          <a:bodyPr wrap="square">
            <a:spAutoFit/>
          </a:bodyPr>
          <a:lstStyle/>
          <a:p>
            <a:pPr algn="r"/>
            <a:r>
              <a:rPr lang="en-GB" sz="1000" dirty="0"/>
              <a:t>Data is for: West of England</a:t>
            </a:r>
          </a:p>
        </p:txBody>
      </p:sp>
      <p:graphicFrame>
        <p:nvGraphicFramePr>
          <p:cNvPr id="6" name="Chart Placeholder 5">
            <a:extLst>
              <a:ext uri="{FF2B5EF4-FFF2-40B4-BE49-F238E27FC236}">
                <a16:creationId xmlns:a16="http://schemas.microsoft.com/office/drawing/2014/main" id="{29DEC89A-22B3-4CE6-B275-77A1A2955360}"/>
              </a:ext>
            </a:extLst>
          </p:cNvPr>
          <p:cNvGraphicFramePr>
            <a:graphicFrameLocks noGrp="1"/>
          </p:cNvGraphicFramePr>
          <p:nvPr>
            <p:ph type="chart" sz="quarter" idx="17"/>
          </p:nvPr>
        </p:nvGraphicFramePr>
        <p:xfrm>
          <a:off x="138113" y="1363663"/>
          <a:ext cx="11928475" cy="44561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748841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2FF466A-4324-464A-A5EA-B11C1AF84137}"/>
              </a:ext>
            </a:extLst>
          </p:cNvPr>
          <p:cNvSpPr>
            <a:spLocks noGrp="1"/>
          </p:cNvSpPr>
          <p:nvPr>
            <p:ph type="body" sz="quarter" idx="14"/>
          </p:nvPr>
        </p:nvSpPr>
        <p:spPr>
          <a:xfrm>
            <a:off x="252000" y="252000"/>
            <a:ext cx="5039528" cy="1067134"/>
          </a:xfrm>
        </p:spPr>
        <p:txBody>
          <a:bodyPr/>
          <a:lstStyle/>
          <a:p>
            <a:pPr>
              <a:lnSpc>
                <a:spcPts val="4400"/>
              </a:lnSpc>
              <a:spcBef>
                <a:spcPts val="0"/>
              </a:spcBef>
            </a:pPr>
            <a:r>
              <a:rPr lang="en-GB" dirty="0"/>
              <a:t>Activity levels at school by demographic group</a:t>
            </a:r>
          </a:p>
        </p:txBody>
      </p:sp>
      <p:sp>
        <p:nvSpPr>
          <p:cNvPr id="8" name="TextBox 7">
            <a:extLst>
              <a:ext uri="{FF2B5EF4-FFF2-40B4-BE49-F238E27FC236}">
                <a16:creationId xmlns:a16="http://schemas.microsoft.com/office/drawing/2014/main" id="{1C5F011C-033B-36F0-0F15-138B38B66ACC}"/>
              </a:ext>
            </a:extLst>
          </p:cNvPr>
          <p:cNvSpPr txBox="1"/>
          <p:nvPr/>
        </p:nvSpPr>
        <p:spPr>
          <a:xfrm>
            <a:off x="111587" y="6156000"/>
            <a:ext cx="11303882" cy="400110"/>
          </a:xfrm>
          <a:prstGeom prst="rect">
            <a:avLst/>
          </a:prstGeom>
          <a:noFill/>
        </p:spPr>
        <p:txBody>
          <a:bodyPr wrap="square" rtlCol="0">
            <a:spAutoFit/>
          </a:bodyPr>
          <a:lstStyle/>
          <a:p>
            <a:r>
              <a:rPr lang="en-GB" sz="1000" dirty="0"/>
              <a:t>Source: Sport England Active Lives, Children and Young People survey 2017-18 to 2021-22 </a:t>
            </a:r>
            <a:r>
              <a:rPr lang="en-GB" sz="1000" dirty="0">
                <a:solidFill>
                  <a:schemeClr val="accent1"/>
                </a:solidFill>
              </a:rPr>
              <a:t>combined </a:t>
            </a:r>
          </a:p>
          <a:p>
            <a:r>
              <a:rPr lang="en-GB" sz="1000" dirty="0"/>
              <a:t>Measure:  An average of 30 minutes or more a day at school</a:t>
            </a:r>
          </a:p>
        </p:txBody>
      </p:sp>
      <p:sp>
        <p:nvSpPr>
          <p:cNvPr id="2" name="TextBox 1">
            <a:extLst>
              <a:ext uri="{FF2B5EF4-FFF2-40B4-BE49-F238E27FC236}">
                <a16:creationId xmlns:a16="http://schemas.microsoft.com/office/drawing/2014/main" id="{AD298DE9-4C09-7EF0-ADC7-72B12DB439F8}"/>
              </a:ext>
            </a:extLst>
          </p:cNvPr>
          <p:cNvSpPr txBox="1"/>
          <p:nvPr/>
        </p:nvSpPr>
        <p:spPr>
          <a:xfrm>
            <a:off x="7148457" y="6318045"/>
            <a:ext cx="4017981" cy="246221"/>
          </a:xfrm>
          <a:prstGeom prst="rect">
            <a:avLst/>
          </a:prstGeom>
          <a:noFill/>
        </p:spPr>
        <p:txBody>
          <a:bodyPr wrap="square">
            <a:spAutoFit/>
          </a:bodyPr>
          <a:lstStyle/>
          <a:p>
            <a:pPr algn="r"/>
            <a:r>
              <a:rPr lang="en-GB" sz="1000" dirty="0"/>
              <a:t>Data is for: West of England</a:t>
            </a:r>
          </a:p>
        </p:txBody>
      </p:sp>
      <p:graphicFrame>
        <p:nvGraphicFramePr>
          <p:cNvPr id="6" name="Chart Placeholder 5">
            <a:extLst>
              <a:ext uri="{FF2B5EF4-FFF2-40B4-BE49-F238E27FC236}">
                <a16:creationId xmlns:a16="http://schemas.microsoft.com/office/drawing/2014/main" id="{C5653F33-F785-4D19-BFA9-24D11F449AFE}"/>
              </a:ext>
            </a:extLst>
          </p:cNvPr>
          <p:cNvGraphicFramePr>
            <a:graphicFrameLocks noGrp="1"/>
          </p:cNvGraphicFramePr>
          <p:nvPr>
            <p:ph type="chart" sz="quarter" idx="17"/>
          </p:nvPr>
        </p:nvGraphicFramePr>
        <p:xfrm>
          <a:off x="138113" y="1363663"/>
          <a:ext cx="11928475" cy="44561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243440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2FF466A-4324-464A-A5EA-B11C1AF84137}"/>
              </a:ext>
            </a:extLst>
          </p:cNvPr>
          <p:cNvSpPr>
            <a:spLocks noGrp="1"/>
          </p:cNvSpPr>
          <p:nvPr>
            <p:ph type="body" sz="quarter" idx="14"/>
          </p:nvPr>
        </p:nvSpPr>
        <p:spPr>
          <a:xfrm>
            <a:off x="252000" y="251999"/>
            <a:ext cx="5976413" cy="1082125"/>
          </a:xfrm>
        </p:spPr>
        <p:txBody>
          <a:bodyPr/>
          <a:lstStyle/>
          <a:p>
            <a:pPr>
              <a:lnSpc>
                <a:spcPts val="4400"/>
              </a:lnSpc>
              <a:spcBef>
                <a:spcPts val="2200"/>
              </a:spcBef>
            </a:pPr>
            <a:r>
              <a:rPr lang="en-GB" dirty="0"/>
              <a:t>Activity levels outside school by demographic group</a:t>
            </a:r>
          </a:p>
        </p:txBody>
      </p:sp>
      <p:sp>
        <p:nvSpPr>
          <p:cNvPr id="9" name="TextBox 8">
            <a:extLst>
              <a:ext uri="{FF2B5EF4-FFF2-40B4-BE49-F238E27FC236}">
                <a16:creationId xmlns:a16="http://schemas.microsoft.com/office/drawing/2014/main" id="{0A4ACA64-F8C6-6B3D-B57E-6BEE9978CED8}"/>
              </a:ext>
            </a:extLst>
          </p:cNvPr>
          <p:cNvSpPr txBox="1"/>
          <p:nvPr/>
        </p:nvSpPr>
        <p:spPr>
          <a:xfrm>
            <a:off x="111587" y="6156000"/>
            <a:ext cx="5484880" cy="400110"/>
          </a:xfrm>
          <a:prstGeom prst="rect">
            <a:avLst/>
          </a:prstGeom>
          <a:noFill/>
        </p:spPr>
        <p:txBody>
          <a:bodyPr wrap="square" rtlCol="0">
            <a:spAutoFit/>
          </a:bodyPr>
          <a:lstStyle/>
          <a:p>
            <a:r>
              <a:rPr lang="en-GB" sz="1000" dirty="0"/>
              <a:t>Source: Sport England Active Lives, Children and Young People survey 2017-18 to 2021-22 </a:t>
            </a:r>
            <a:r>
              <a:rPr lang="en-GB" sz="1000" dirty="0">
                <a:solidFill>
                  <a:schemeClr val="accent1"/>
                </a:solidFill>
              </a:rPr>
              <a:t>combined </a:t>
            </a:r>
            <a:r>
              <a:rPr lang="en-GB" sz="1000" dirty="0"/>
              <a:t>Measure:  An average of 30 minutes or more a day outside of school</a:t>
            </a:r>
          </a:p>
        </p:txBody>
      </p:sp>
      <p:sp>
        <p:nvSpPr>
          <p:cNvPr id="2" name="TextBox 1">
            <a:extLst>
              <a:ext uri="{FF2B5EF4-FFF2-40B4-BE49-F238E27FC236}">
                <a16:creationId xmlns:a16="http://schemas.microsoft.com/office/drawing/2014/main" id="{6FDD8D60-330D-386A-5659-A2B6B69CA095}"/>
              </a:ext>
            </a:extLst>
          </p:cNvPr>
          <p:cNvSpPr txBox="1"/>
          <p:nvPr/>
        </p:nvSpPr>
        <p:spPr>
          <a:xfrm>
            <a:off x="7148457" y="6318045"/>
            <a:ext cx="4017981" cy="246221"/>
          </a:xfrm>
          <a:prstGeom prst="rect">
            <a:avLst/>
          </a:prstGeom>
          <a:noFill/>
        </p:spPr>
        <p:txBody>
          <a:bodyPr wrap="square">
            <a:spAutoFit/>
          </a:bodyPr>
          <a:lstStyle/>
          <a:p>
            <a:pPr algn="r"/>
            <a:r>
              <a:rPr lang="en-GB" sz="1000" dirty="0"/>
              <a:t>Data is for: West of England</a:t>
            </a:r>
          </a:p>
        </p:txBody>
      </p:sp>
      <p:graphicFrame>
        <p:nvGraphicFramePr>
          <p:cNvPr id="6" name="Chart Placeholder 5">
            <a:extLst>
              <a:ext uri="{FF2B5EF4-FFF2-40B4-BE49-F238E27FC236}">
                <a16:creationId xmlns:a16="http://schemas.microsoft.com/office/drawing/2014/main" id="{FF5A383C-C7DE-4A23-9380-5F47A0B55338}"/>
              </a:ext>
            </a:extLst>
          </p:cNvPr>
          <p:cNvGraphicFramePr>
            <a:graphicFrameLocks noGrp="1"/>
          </p:cNvGraphicFramePr>
          <p:nvPr>
            <p:ph type="chart" sz="quarter" idx="17"/>
            <p:extLst>
              <p:ext uri="{D42A27DB-BD31-4B8C-83A1-F6EECF244321}">
                <p14:modId xmlns:p14="http://schemas.microsoft.com/office/powerpoint/2010/main" val="393961077"/>
              </p:ext>
            </p:extLst>
          </p:nvPr>
        </p:nvGraphicFramePr>
        <p:xfrm>
          <a:off x="138113" y="1363663"/>
          <a:ext cx="11928475" cy="44561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702603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2C66AC24-4D90-51BE-0F27-47B97E651A70}"/>
              </a:ext>
            </a:extLst>
          </p:cNvPr>
          <p:cNvSpPr>
            <a:spLocks noGrp="1"/>
          </p:cNvSpPr>
          <p:nvPr>
            <p:ph type="body" sz="quarter" idx="22"/>
          </p:nvPr>
        </p:nvSpPr>
        <p:spPr>
          <a:xfrm>
            <a:off x="252000" y="180000"/>
            <a:ext cx="11928476" cy="549974"/>
          </a:xfrm>
        </p:spPr>
        <p:txBody>
          <a:bodyPr/>
          <a:lstStyle/>
          <a:p>
            <a:pPr marL="0" indent="0">
              <a:lnSpc>
                <a:spcPts val="4400"/>
              </a:lnSpc>
              <a:spcBef>
                <a:spcPts val="0"/>
              </a:spcBef>
              <a:buNone/>
            </a:pPr>
            <a:r>
              <a:rPr lang="en-GB" sz="5400" dirty="0"/>
              <a:t>Activity levels by demographic groups</a:t>
            </a:r>
          </a:p>
        </p:txBody>
      </p:sp>
      <p:sp>
        <p:nvSpPr>
          <p:cNvPr id="64" name="TextBox 63">
            <a:extLst>
              <a:ext uri="{FF2B5EF4-FFF2-40B4-BE49-F238E27FC236}">
                <a16:creationId xmlns:a16="http://schemas.microsoft.com/office/drawing/2014/main" id="{1D7C2AD7-4543-920A-9BA2-A571A1CD6816}"/>
              </a:ext>
            </a:extLst>
          </p:cNvPr>
          <p:cNvSpPr txBox="1"/>
          <p:nvPr/>
        </p:nvSpPr>
        <p:spPr>
          <a:xfrm>
            <a:off x="111587" y="6156000"/>
            <a:ext cx="5427279" cy="400110"/>
          </a:xfrm>
          <a:prstGeom prst="rect">
            <a:avLst/>
          </a:prstGeom>
          <a:noFill/>
        </p:spPr>
        <p:txBody>
          <a:bodyPr wrap="square" rtlCol="0">
            <a:spAutoFit/>
          </a:bodyPr>
          <a:lstStyle/>
          <a:p>
            <a:r>
              <a:rPr lang="en-GB" sz="1000" dirty="0"/>
              <a:t>Source: Sport England Active Lives, Children and Young People survey 2017-18 to 2021-22</a:t>
            </a:r>
          </a:p>
          <a:p>
            <a:r>
              <a:rPr lang="en-GB" sz="1000" dirty="0"/>
              <a:t>Measure:  An average of 60 minutes or more a day, either at school or outside school (everywhere)</a:t>
            </a:r>
          </a:p>
        </p:txBody>
      </p:sp>
      <p:sp>
        <p:nvSpPr>
          <p:cNvPr id="2" name="TextBox 1">
            <a:extLst>
              <a:ext uri="{FF2B5EF4-FFF2-40B4-BE49-F238E27FC236}">
                <a16:creationId xmlns:a16="http://schemas.microsoft.com/office/drawing/2014/main" id="{D5936970-9C7B-8536-1CA9-4261D6EFF043}"/>
              </a:ext>
            </a:extLst>
          </p:cNvPr>
          <p:cNvSpPr txBox="1"/>
          <p:nvPr/>
        </p:nvSpPr>
        <p:spPr>
          <a:xfrm>
            <a:off x="7148457" y="6318045"/>
            <a:ext cx="4017981" cy="246221"/>
          </a:xfrm>
          <a:prstGeom prst="rect">
            <a:avLst/>
          </a:prstGeom>
          <a:noFill/>
        </p:spPr>
        <p:txBody>
          <a:bodyPr wrap="square">
            <a:spAutoFit/>
          </a:bodyPr>
          <a:lstStyle/>
          <a:p>
            <a:pPr algn="r"/>
            <a:r>
              <a:rPr lang="en-GB" sz="1000" dirty="0"/>
              <a:t>Data is for: West of England</a:t>
            </a:r>
          </a:p>
        </p:txBody>
      </p:sp>
      <p:sp>
        <p:nvSpPr>
          <p:cNvPr id="3" name="TextBox 2">
            <a:extLst>
              <a:ext uri="{FF2B5EF4-FFF2-40B4-BE49-F238E27FC236}">
                <a16:creationId xmlns:a16="http://schemas.microsoft.com/office/drawing/2014/main" id="{CA42E18F-9547-2E21-9B84-DE8EF14A9E79}"/>
              </a:ext>
            </a:extLst>
          </p:cNvPr>
          <p:cNvSpPr txBox="1"/>
          <p:nvPr/>
        </p:nvSpPr>
        <p:spPr>
          <a:xfrm>
            <a:off x="386645" y="5722777"/>
            <a:ext cx="755890" cy="338554"/>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effectLst/>
                <a:uLnTx/>
                <a:uFillTx/>
                <a:latin typeface="Calibri" panose="020F0502020204030204" pitchFamily="34" charset="0"/>
                <a:ea typeface="+mn-ea"/>
                <a:cs typeface="+mn-cs"/>
              </a:rPr>
              <a:t>17-18</a:t>
            </a:r>
            <a:endParaRPr kumimoji="0" lang="en-GB" sz="1600" b="0" i="0" u="none" strike="noStrike" kern="1200" cap="none" spc="0" normalizeH="0" baseline="0" noProof="0" dirty="0">
              <a:ln>
                <a:noFill/>
              </a:ln>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C437F5ED-4A12-2DD6-DC39-54BAC3801636}"/>
              </a:ext>
            </a:extLst>
          </p:cNvPr>
          <p:cNvSpPr txBox="1"/>
          <p:nvPr/>
        </p:nvSpPr>
        <p:spPr>
          <a:xfrm>
            <a:off x="1807384" y="5722777"/>
            <a:ext cx="755890" cy="338554"/>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effectLst/>
                <a:uLnTx/>
                <a:uFillTx/>
                <a:latin typeface="Calibri" panose="020F0502020204030204" pitchFamily="34" charset="0"/>
                <a:ea typeface="+mn-ea"/>
                <a:cs typeface="+mn-cs"/>
              </a:rPr>
              <a:t>19-20</a:t>
            </a:r>
            <a:endParaRPr kumimoji="0" lang="en-GB" sz="1600" b="0" i="0" u="none" strike="noStrike" kern="1200" cap="none" spc="0" normalizeH="0" baseline="0" noProof="0" dirty="0">
              <a:ln>
                <a:noFill/>
              </a:ln>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1BF5628D-AC0F-2EA3-7F5C-EC31C83EB7B6}"/>
              </a:ext>
            </a:extLst>
          </p:cNvPr>
          <p:cNvSpPr txBox="1"/>
          <p:nvPr/>
        </p:nvSpPr>
        <p:spPr>
          <a:xfrm>
            <a:off x="3228124" y="5722777"/>
            <a:ext cx="755890" cy="338554"/>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effectLst/>
                <a:uLnTx/>
                <a:uFillTx/>
                <a:latin typeface="Calibri" panose="020F0502020204030204" pitchFamily="34" charset="0"/>
                <a:ea typeface="+mn-ea"/>
                <a:cs typeface="+mn-cs"/>
              </a:rPr>
              <a:t>21-22</a:t>
            </a:r>
          </a:p>
        </p:txBody>
      </p:sp>
      <p:sp>
        <p:nvSpPr>
          <p:cNvPr id="6" name="TextBox 5">
            <a:extLst>
              <a:ext uri="{FF2B5EF4-FFF2-40B4-BE49-F238E27FC236}">
                <a16:creationId xmlns:a16="http://schemas.microsoft.com/office/drawing/2014/main" id="{46B924B8-617C-D472-3151-EA7F45BCC5DB}"/>
              </a:ext>
            </a:extLst>
          </p:cNvPr>
          <p:cNvSpPr txBox="1"/>
          <p:nvPr/>
        </p:nvSpPr>
        <p:spPr>
          <a:xfrm>
            <a:off x="8439097" y="5722777"/>
            <a:ext cx="755890" cy="338554"/>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effectLst/>
                <a:uLnTx/>
                <a:uFillTx/>
                <a:latin typeface="Calibri" panose="020F0502020204030204" pitchFamily="34" charset="0"/>
                <a:ea typeface="+mn-ea"/>
                <a:cs typeface="+mn-cs"/>
              </a:rPr>
              <a:t>17-18</a:t>
            </a:r>
            <a:endParaRPr kumimoji="0" lang="en-GB" sz="1600" b="0" i="0" u="none" strike="noStrike" kern="1200" cap="none" spc="0" normalizeH="0" baseline="0" noProof="0" dirty="0">
              <a:ln>
                <a:noFill/>
              </a:ln>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ACB36805-CE85-EF40-F35D-C7394526638B}"/>
              </a:ext>
            </a:extLst>
          </p:cNvPr>
          <p:cNvSpPr txBox="1"/>
          <p:nvPr/>
        </p:nvSpPr>
        <p:spPr>
          <a:xfrm>
            <a:off x="9859836" y="5722777"/>
            <a:ext cx="755890" cy="338554"/>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effectLst/>
                <a:uLnTx/>
                <a:uFillTx/>
                <a:latin typeface="Calibri" panose="020F0502020204030204" pitchFamily="34" charset="0"/>
                <a:ea typeface="+mn-ea"/>
                <a:cs typeface="+mn-cs"/>
              </a:rPr>
              <a:t>19-20</a:t>
            </a:r>
            <a:endParaRPr kumimoji="0" lang="en-GB" sz="1600" b="0" i="0" u="none" strike="noStrike" kern="1200" cap="none" spc="0" normalizeH="0" baseline="0" noProof="0" dirty="0">
              <a:ln>
                <a:noFill/>
              </a:ln>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3671B786-72BF-4CD6-D90A-B60E8DA9BF29}"/>
              </a:ext>
            </a:extLst>
          </p:cNvPr>
          <p:cNvSpPr txBox="1"/>
          <p:nvPr/>
        </p:nvSpPr>
        <p:spPr>
          <a:xfrm>
            <a:off x="11280576" y="5722777"/>
            <a:ext cx="755890" cy="338554"/>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effectLst/>
                <a:uLnTx/>
                <a:uFillTx/>
                <a:latin typeface="Calibri" panose="020F0502020204030204" pitchFamily="34" charset="0"/>
                <a:ea typeface="+mn-ea"/>
                <a:cs typeface="+mn-cs"/>
              </a:rPr>
              <a:t>21-22</a:t>
            </a:r>
          </a:p>
        </p:txBody>
      </p:sp>
      <p:sp>
        <p:nvSpPr>
          <p:cNvPr id="9" name="TextBox 8">
            <a:extLst>
              <a:ext uri="{FF2B5EF4-FFF2-40B4-BE49-F238E27FC236}">
                <a16:creationId xmlns:a16="http://schemas.microsoft.com/office/drawing/2014/main" id="{A0CA33E3-7A79-FD33-A687-5AA7B029DCD6}"/>
              </a:ext>
            </a:extLst>
          </p:cNvPr>
          <p:cNvSpPr txBox="1"/>
          <p:nvPr/>
        </p:nvSpPr>
        <p:spPr>
          <a:xfrm>
            <a:off x="4406649" y="5722777"/>
            <a:ext cx="755890" cy="338554"/>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effectLst/>
                <a:uLnTx/>
                <a:uFillTx/>
                <a:latin typeface="Calibri" panose="020F0502020204030204" pitchFamily="34" charset="0"/>
                <a:ea typeface="+mn-ea"/>
                <a:cs typeface="+mn-cs"/>
              </a:rPr>
              <a:t>17-18</a:t>
            </a:r>
            <a:endParaRPr kumimoji="0" lang="en-GB" sz="1600" b="0" i="0" u="none" strike="noStrike" kern="1200" cap="none" spc="0" normalizeH="0" baseline="0" noProof="0" dirty="0">
              <a:ln>
                <a:noFill/>
              </a:ln>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78B9994C-E980-8F99-40D9-C251E6784EFE}"/>
              </a:ext>
            </a:extLst>
          </p:cNvPr>
          <p:cNvSpPr txBox="1"/>
          <p:nvPr/>
        </p:nvSpPr>
        <p:spPr>
          <a:xfrm>
            <a:off x="5827388" y="5722777"/>
            <a:ext cx="755890" cy="338554"/>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effectLst/>
                <a:uLnTx/>
                <a:uFillTx/>
                <a:latin typeface="Calibri" panose="020F0502020204030204" pitchFamily="34" charset="0"/>
                <a:ea typeface="+mn-ea"/>
                <a:cs typeface="+mn-cs"/>
              </a:rPr>
              <a:t>19-20</a:t>
            </a:r>
            <a:endParaRPr kumimoji="0" lang="en-GB" sz="1600" b="0" i="0" u="none" strike="noStrike" kern="1200" cap="none" spc="0" normalizeH="0" baseline="0" noProof="0" dirty="0">
              <a:ln>
                <a:noFill/>
              </a:ln>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28A9CADE-5CDC-0BC2-E749-8F36A659A4D9}"/>
              </a:ext>
            </a:extLst>
          </p:cNvPr>
          <p:cNvSpPr txBox="1"/>
          <p:nvPr/>
        </p:nvSpPr>
        <p:spPr>
          <a:xfrm>
            <a:off x="7248128" y="5722777"/>
            <a:ext cx="755890" cy="338554"/>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effectLst/>
                <a:uLnTx/>
                <a:uFillTx/>
                <a:latin typeface="Calibri" panose="020F0502020204030204" pitchFamily="34" charset="0"/>
                <a:ea typeface="+mn-ea"/>
                <a:cs typeface="+mn-cs"/>
              </a:rPr>
              <a:t>21-22</a:t>
            </a:r>
          </a:p>
        </p:txBody>
      </p:sp>
      <p:graphicFrame>
        <p:nvGraphicFramePr>
          <p:cNvPr id="15" name="Chart Placeholder 14">
            <a:extLst>
              <a:ext uri="{FF2B5EF4-FFF2-40B4-BE49-F238E27FC236}">
                <a16:creationId xmlns:a16="http://schemas.microsoft.com/office/drawing/2014/main" id="{1607AF31-9F2F-57F3-72C6-CAD6FF941454}"/>
              </a:ext>
            </a:extLst>
          </p:cNvPr>
          <p:cNvGraphicFramePr>
            <a:graphicFrameLocks noGrp="1"/>
          </p:cNvGraphicFramePr>
          <p:nvPr>
            <p:ph type="chart" sz="quarter" idx="18"/>
          </p:nvPr>
        </p:nvGraphicFramePr>
        <p:xfrm>
          <a:off x="355600" y="774700"/>
          <a:ext cx="3662363" cy="11287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Placeholder 17">
            <a:extLst>
              <a:ext uri="{FF2B5EF4-FFF2-40B4-BE49-F238E27FC236}">
                <a16:creationId xmlns:a16="http://schemas.microsoft.com/office/drawing/2014/main" id="{998CE00D-7C70-46D2-9D62-0233FA1C3A2E}"/>
              </a:ext>
            </a:extLst>
          </p:cNvPr>
          <p:cNvGraphicFramePr>
            <a:graphicFrameLocks noGrp="1"/>
          </p:cNvGraphicFramePr>
          <p:nvPr>
            <p:ph type="chart" sz="quarter" idx="14"/>
          </p:nvPr>
        </p:nvGraphicFramePr>
        <p:xfrm>
          <a:off x="4376738" y="774700"/>
          <a:ext cx="3663950" cy="112871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Chart Placeholder 19">
            <a:extLst>
              <a:ext uri="{FF2B5EF4-FFF2-40B4-BE49-F238E27FC236}">
                <a16:creationId xmlns:a16="http://schemas.microsoft.com/office/drawing/2014/main" id="{F1E1BC8A-2D5E-40C3-851D-4F1D983984FD}"/>
              </a:ext>
            </a:extLst>
          </p:cNvPr>
          <p:cNvGraphicFramePr>
            <a:graphicFrameLocks noGrp="1"/>
          </p:cNvGraphicFramePr>
          <p:nvPr>
            <p:ph type="chart" sz="quarter" idx="10"/>
          </p:nvPr>
        </p:nvGraphicFramePr>
        <p:xfrm>
          <a:off x="8399463" y="774700"/>
          <a:ext cx="3662362" cy="112871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2" name="Chart Placeholder 21">
            <a:extLst>
              <a:ext uri="{FF2B5EF4-FFF2-40B4-BE49-F238E27FC236}">
                <a16:creationId xmlns:a16="http://schemas.microsoft.com/office/drawing/2014/main" id="{B08531DA-9660-4208-B4B5-08AD78D57268}"/>
              </a:ext>
            </a:extLst>
          </p:cNvPr>
          <p:cNvGraphicFramePr>
            <a:graphicFrameLocks noGrp="1"/>
          </p:cNvGraphicFramePr>
          <p:nvPr>
            <p:ph type="chart" sz="quarter" idx="19"/>
          </p:nvPr>
        </p:nvGraphicFramePr>
        <p:xfrm>
          <a:off x="355600" y="2043113"/>
          <a:ext cx="3662363" cy="112871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4" name="Chart Placeholder 23">
            <a:extLst>
              <a:ext uri="{FF2B5EF4-FFF2-40B4-BE49-F238E27FC236}">
                <a16:creationId xmlns:a16="http://schemas.microsoft.com/office/drawing/2014/main" id="{9C954133-3556-40F4-8D53-2A0E97249E37}"/>
              </a:ext>
            </a:extLst>
          </p:cNvPr>
          <p:cNvGraphicFramePr>
            <a:graphicFrameLocks noGrp="1"/>
          </p:cNvGraphicFramePr>
          <p:nvPr>
            <p:ph type="chart" sz="quarter" idx="15"/>
          </p:nvPr>
        </p:nvGraphicFramePr>
        <p:xfrm>
          <a:off x="4376738" y="2043113"/>
          <a:ext cx="3663950" cy="112871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6" name="Chart Placeholder 25">
            <a:extLst>
              <a:ext uri="{FF2B5EF4-FFF2-40B4-BE49-F238E27FC236}">
                <a16:creationId xmlns:a16="http://schemas.microsoft.com/office/drawing/2014/main" id="{9C6346D3-43E9-48FF-8CF6-8AB3EDB08FD4}"/>
              </a:ext>
            </a:extLst>
          </p:cNvPr>
          <p:cNvGraphicFramePr>
            <a:graphicFrameLocks noGrp="1"/>
          </p:cNvGraphicFramePr>
          <p:nvPr>
            <p:ph type="chart" sz="quarter" idx="11"/>
          </p:nvPr>
        </p:nvGraphicFramePr>
        <p:xfrm>
          <a:off x="8399463" y="2043113"/>
          <a:ext cx="3662362" cy="1128712"/>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8" name="Chart Placeholder 27">
            <a:extLst>
              <a:ext uri="{FF2B5EF4-FFF2-40B4-BE49-F238E27FC236}">
                <a16:creationId xmlns:a16="http://schemas.microsoft.com/office/drawing/2014/main" id="{AAA2CD6E-CE99-40BF-B71A-D4BD0DACB155}"/>
              </a:ext>
            </a:extLst>
          </p:cNvPr>
          <p:cNvGraphicFramePr>
            <a:graphicFrameLocks noGrp="1"/>
          </p:cNvGraphicFramePr>
          <p:nvPr>
            <p:ph type="chart" sz="quarter" idx="20"/>
          </p:nvPr>
        </p:nvGraphicFramePr>
        <p:xfrm>
          <a:off x="355600" y="3290888"/>
          <a:ext cx="3662363" cy="11303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30" name="Chart Placeholder 29">
            <a:extLst>
              <a:ext uri="{FF2B5EF4-FFF2-40B4-BE49-F238E27FC236}">
                <a16:creationId xmlns:a16="http://schemas.microsoft.com/office/drawing/2014/main" id="{0707DD0C-157A-4853-857F-3795EF4C2CF4}"/>
              </a:ext>
            </a:extLst>
          </p:cNvPr>
          <p:cNvGraphicFramePr>
            <a:graphicFrameLocks noGrp="1"/>
          </p:cNvGraphicFramePr>
          <p:nvPr>
            <p:ph type="chart" sz="quarter" idx="16"/>
          </p:nvPr>
        </p:nvGraphicFramePr>
        <p:xfrm>
          <a:off x="4376738" y="3309938"/>
          <a:ext cx="3663950" cy="113030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32" name="Chart Placeholder 31">
            <a:extLst>
              <a:ext uri="{FF2B5EF4-FFF2-40B4-BE49-F238E27FC236}">
                <a16:creationId xmlns:a16="http://schemas.microsoft.com/office/drawing/2014/main" id="{A536085D-6A1B-4F3B-957E-76BD1C4DDE4A}"/>
              </a:ext>
            </a:extLst>
          </p:cNvPr>
          <p:cNvGraphicFramePr>
            <a:graphicFrameLocks noGrp="1"/>
          </p:cNvGraphicFramePr>
          <p:nvPr>
            <p:ph type="chart" sz="quarter" idx="12"/>
          </p:nvPr>
        </p:nvGraphicFramePr>
        <p:xfrm>
          <a:off x="8399463" y="3290888"/>
          <a:ext cx="3662362" cy="113030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34" name="Chart Placeholder 33">
            <a:extLst>
              <a:ext uri="{FF2B5EF4-FFF2-40B4-BE49-F238E27FC236}">
                <a16:creationId xmlns:a16="http://schemas.microsoft.com/office/drawing/2014/main" id="{9D0A927B-A366-41D9-8DEF-61289BF6A961}"/>
              </a:ext>
            </a:extLst>
          </p:cNvPr>
          <p:cNvGraphicFramePr>
            <a:graphicFrameLocks noGrp="1"/>
          </p:cNvGraphicFramePr>
          <p:nvPr>
            <p:ph type="chart" sz="quarter" idx="21"/>
          </p:nvPr>
        </p:nvGraphicFramePr>
        <p:xfrm>
          <a:off x="355600" y="4540250"/>
          <a:ext cx="3662363" cy="1368425"/>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36" name="Chart Placeholder 35">
            <a:extLst>
              <a:ext uri="{FF2B5EF4-FFF2-40B4-BE49-F238E27FC236}">
                <a16:creationId xmlns:a16="http://schemas.microsoft.com/office/drawing/2014/main" id="{165F027E-83CD-4744-B825-31460D3A1A0A}"/>
              </a:ext>
            </a:extLst>
          </p:cNvPr>
          <p:cNvGraphicFramePr>
            <a:graphicFrameLocks noGrp="1"/>
          </p:cNvGraphicFramePr>
          <p:nvPr>
            <p:ph type="chart" sz="quarter" idx="25"/>
          </p:nvPr>
        </p:nvGraphicFramePr>
        <p:xfrm>
          <a:off x="4371975" y="4559300"/>
          <a:ext cx="3663950" cy="1368425"/>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38" name="Chart Placeholder 37">
            <a:extLst>
              <a:ext uri="{FF2B5EF4-FFF2-40B4-BE49-F238E27FC236}">
                <a16:creationId xmlns:a16="http://schemas.microsoft.com/office/drawing/2014/main" id="{75BBCE00-D5E1-4FB9-8D1F-A0A7EF57B235}"/>
              </a:ext>
            </a:extLst>
          </p:cNvPr>
          <p:cNvGraphicFramePr>
            <a:graphicFrameLocks noGrp="1"/>
          </p:cNvGraphicFramePr>
          <p:nvPr>
            <p:ph type="chart" sz="quarter" idx="24"/>
          </p:nvPr>
        </p:nvGraphicFramePr>
        <p:xfrm>
          <a:off x="8394700" y="4540250"/>
          <a:ext cx="3662363" cy="1368425"/>
        </p:xfrm>
        <a:graphic>
          <a:graphicData uri="http://schemas.openxmlformats.org/drawingml/2006/chart">
            <c:chart xmlns:c="http://schemas.openxmlformats.org/drawingml/2006/chart" xmlns:r="http://schemas.openxmlformats.org/officeDocument/2006/relationships" r:id="rId14"/>
          </a:graphicData>
        </a:graphic>
      </p:graphicFrame>
    </p:spTree>
    <p:extLst>
      <p:ext uri="{BB962C8B-B14F-4D97-AF65-F5344CB8AC3E}">
        <p14:creationId xmlns:p14="http://schemas.microsoft.com/office/powerpoint/2010/main" val="32302120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33C4B69E-F54C-F0FA-C9DD-71B7751ADFFC}"/>
              </a:ext>
            </a:extLst>
          </p:cNvPr>
          <p:cNvSpPr txBox="1">
            <a:spLocks/>
          </p:cNvSpPr>
          <p:nvPr/>
        </p:nvSpPr>
        <p:spPr>
          <a:xfrm>
            <a:off x="336788" y="0"/>
            <a:ext cx="7892811" cy="11247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lang="en-GB" sz="5400" kern="1200" dirty="0">
                <a:solidFill>
                  <a:schemeClr val="tx1"/>
                </a:solidFill>
                <a:latin typeface="Angsana New" panose="02020603050405020304" pitchFamily="18" charset="-34"/>
                <a:ea typeface="+mn-ea"/>
                <a:cs typeface="Angsana New" panose="02020603050405020304" pitchFamily="18" charset="-34"/>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8000" dirty="0">
                <a:solidFill>
                  <a:schemeClr val="bg1"/>
                </a:solidFill>
              </a:rPr>
              <a:t>Second demographics</a:t>
            </a:r>
          </a:p>
        </p:txBody>
      </p:sp>
      <p:sp>
        <p:nvSpPr>
          <p:cNvPr id="7" name="Content Placeholder 5">
            <a:extLst>
              <a:ext uri="{FF2B5EF4-FFF2-40B4-BE49-F238E27FC236}">
                <a16:creationId xmlns:a16="http://schemas.microsoft.com/office/drawing/2014/main" id="{53CDA7B6-D7CF-0526-3E1C-D40D525214BE}"/>
              </a:ext>
            </a:extLst>
          </p:cNvPr>
          <p:cNvSpPr txBox="1">
            <a:spLocks/>
          </p:cNvSpPr>
          <p:nvPr/>
        </p:nvSpPr>
        <p:spPr>
          <a:xfrm>
            <a:off x="451486" y="1124738"/>
            <a:ext cx="7410251" cy="3079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solidFill>
                  <a:schemeClr val="bg1"/>
                </a:solidFill>
              </a:rPr>
              <a:t>To help us further understand physical activity behaviour, we have split year groups by a second demographic – for example year 3-6 by gender</a:t>
            </a:r>
          </a:p>
          <a:p>
            <a:pPr marL="0" indent="0">
              <a:buNone/>
            </a:pPr>
            <a:r>
              <a:rPr lang="en-GB" sz="2400" dirty="0">
                <a:solidFill>
                  <a:schemeClr val="bg1"/>
                </a:solidFill>
              </a:rPr>
              <a:t>Again, we have </a:t>
            </a:r>
            <a:r>
              <a:rPr lang="en-GB" sz="2400" b="1" dirty="0">
                <a:solidFill>
                  <a:schemeClr val="bg1"/>
                </a:solidFill>
              </a:rPr>
              <a:t>combined 5 years of data </a:t>
            </a:r>
            <a:r>
              <a:rPr lang="en-GB" sz="2400" dirty="0">
                <a:solidFill>
                  <a:schemeClr val="bg1"/>
                </a:solidFill>
              </a:rPr>
              <a:t>to boost the sample size for these groups</a:t>
            </a:r>
          </a:p>
          <a:p>
            <a:pPr marL="0" indent="0">
              <a:buNone/>
            </a:pPr>
            <a:r>
              <a:rPr lang="en-GB" sz="2400" dirty="0">
                <a:solidFill>
                  <a:schemeClr val="bg1"/>
                </a:solidFill>
              </a:rPr>
              <a:t>Year groups are broken down by gender and family affluence</a:t>
            </a:r>
          </a:p>
          <a:p>
            <a:pPr marL="0" indent="0">
              <a:buFont typeface="Arial" panose="020B0604020202020204" pitchFamily="34" charset="0"/>
              <a:buNone/>
            </a:pPr>
            <a:endParaRPr lang="en-GB" sz="3200" dirty="0">
              <a:solidFill>
                <a:schemeClr val="bg1"/>
              </a:solidFill>
            </a:endParaRPr>
          </a:p>
        </p:txBody>
      </p:sp>
      <p:pic>
        <p:nvPicPr>
          <p:cNvPr id="4" name="Graphic 3">
            <a:extLst>
              <a:ext uri="{FF2B5EF4-FFF2-40B4-BE49-F238E27FC236}">
                <a16:creationId xmlns:a16="http://schemas.microsoft.com/office/drawing/2014/main" id="{D505966F-FC41-BCB7-31DE-4DA906E919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29600" y="2592171"/>
            <a:ext cx="3554358" cy="5029867"/>
          </a:xfrm>
          <a:prstGeom prst="rect">
            <a:avLst/>
          </a:prstGeom>
        </p:spPr>
      </p:pic>
    </p:spTree>
    <p:extLst>
      <p:ext uri="{BB962C8B-B14F-4D97-AF65-F5344CB8AC3E}">
        <p14:creationId xmlns:p14="http://schemas.microsoft.com/office/powerpoint/2010/main" val="4161177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E02A017E-BEE0-FBA8-81EA-DA76ADEC7448}"/>
              </a:ext>
            </a:extLst>
          </p:cNvPr>
          <p:cNvCxnSpPr>
            <a:cxnSpLocks/>
          </p:cNvCxnSpPr>
          <p:nvPr/>
        </p:nvCxnSpPr>
        <p:spPr>
          <a:xfrm>
            <a:off x="6395588" y="2041727"/>
            <a:ext cx="0" cy="1387273"/>
          </a:xfrm>
          <a:prstGeom prst="line">
            <a:avLst/>
          </a:prstGeom>
          <a:ln w="444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A62978F8-D0F6-FC96-6967-0395D3B4FF5B}"/>
              </a:ext>
            </a:extLst>
          </p:cNvPr>
          <p:cNvCxnSpPr>
            <a:cxnSpLocks/>
          </p:cNvCxnSpPr>
          <p:nvPr/>
        </p:nvCxnSpPr>
        <p:spPr>
          <a:xfrm>
            <a:off x="6395588" y="3953881"/>
            <a:ext cx="0" cy="584611"/>
          </a:xfrm>
          <a:prstGeom prst="line">
            <a:avLst/>
          </a:prstGeom>
          <a:ln w="44450">
            <a:solidFill>
              <a:srgbClr val="D15C65"/>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B26A5AF-C603-D0D1-E12E-EF73FABCF384}"/>
              </a:ext>
            </a:extLst>
          </p:cNvPr>
          <p:cNvCxnSpPr>
            <a:cxnSpLocks/>
          </p:cNvCxnSpPr>
          <p:nvPr/>
        </p:nvCxnSpPr>
        <p:spPr>
          <a:xfrm>
            <a:off x="6395588" y="5110998"/>
            <a:ext cx="0" cy="535422"/>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C6899A7-38FA-6593-D986-405387B506F4}"/>
              </a:ext>
            </a:extLst>
          </p:cNvPr>
          <p:cNvSpPr txBox="1"/>
          <p:nvPr/>
        </p:nvSpPr>
        <p:spPr>
          <a:xfrm>
            <a:off x="6662571" y="1892869"/>
            <a:ext cx="4822748" cy="4555093"/>
          </a:xfrm>
          <a:prstGeom prst="rect">
            <a:avLst/>
          </a:prstGeom>
          <a:noFill/>
        </p:spPr>
        <p:txBody>
          <a:bodyPr wrap="square">
            <a:spAutoFit/>
          </a:bodyPr>
          <a:lstStyle/>
          <a:p>
            <a:pPr>
              <a:lnSpc>
                <a:spcPct val="100000"/>
              </a:lnSpc>
              <a:spcBef>
                <a:spcPts val="0"/>
              </a:spcBef>
              <a:buNone/>
            </a:pPr>
            <a:r>
              <a:rPr lang="en-GB" sz="2800" b="1" dirty="0">
                <a:solidFill>
                  <a:srgbClr val="06A77A"/>
                </a:solidFill>
              </a:rPr>
              <a:t>Active</a:t>
            </a:r>
            <a:r>
              <a:rPr lang="en-GB" sz="2800" dirty="0">
                <a:solidFill>
                  <a:srgbClr val="06A77A"/>
                </a:solidFill>
              </a:rPr>
              <a:t> </a:t>
            </a:r>
          </a:p>
          <a:p>
            <a:pPr>
              <a:lnSpc>
                <a:spcPct val="100000"/>
              </a:lnSpc>
              <a:spcBef>
                <a:spcPts val="0"/>
              </a:spcBef>
              <a:buNone/>
            </a:pPr>
            <a:r>
              <a:rPr lang="en-GB" sz="1800" dirty="0"/>
              <a:t>An average of 60 minutes or more a day </a:t>
            </a:r>
          </a:p>
          <a:p>
            <a:pPr>
              <a:lnSpc>
                <a:spcPct val="100000"/>
              </a:lnSpc>
              <a:spcBef>
                <a:spcPts val="0"/>
              </a:spcBef>
              <a:buNone/>
            </a:pPr>
            <a:r>
              <a:rPr lang="en-GB" sz="1800" dirty="0"/>
              <a:t>(at least 420 mins over a week). </a:t>
            </a:r>
          </a:p>
          <a:p>
            <a:pPr>
              <a:lnSpc>
                <a:spcPct val="100000"/>
              </a:lnSpc>
              <a:spcBef>
                <a:spcPts val="0"/>
              </a:spcBef>
              <a:buNone/>
            </a:pPr>
            <a:r>
              <a:rPr lang="en-GB" sz="1800" i="1" dirty="0"/>
              <a:t>The</a:t>
            </a:r>
            <a:r>
              <a:rPr lang="en-GB" sz="1800" dirty="0"/>
              <a:t> </a:t>
            </a:r>
            <a:r>
              <a:rPr lang="en-GB" sz="1800" i="1" dirty="0"/>
              <a:t>majority of th</a:t>
            </a:r>
            <a:r>
              <a:rPr lang="en-GB" i="1" dirty="0"/>
              <a:t>e data in this data pack will focus on this</a:t>
            </a:r>
            <a:endParaRPr lang="en-GB" sz="1800" i="1" dirty="0"/>
          </a:p>
          <a:p>
            <a:pPr>
              <a:lnSpc>
                <a:spcPct val="100000"/>
              </a:lnSpc>
              <a:spcBef>
                <a:spcPts val="0"/>
              </a:spcBef>
              <a:buNone/>
            </a:pPr>
            <a:endParaRPr lang="en-GB" sz="2800" dirty="0"/>
          </a:p>
          <a:p>
            <a:pPr>
              <a:lnSpc>
                <a:spcPct val="100000"/>
              </a:lnSpc>
              <a:spcBef>
                <a:spcPts val="0"/>
              </a:spcBef>
              <a:buNone/>
            </a:pPr>
            <a:r>
              <a:rPr lang="en-GB" sz="2800" b="1" dirty="0">
                <a:solidFill>
                  <a:srgbClr val="D15C65"/>
                </a:solidFill>
              </a:rPr>
              <a:t>Fairly active </a:t>
            </a:r>
          </a:p>
          <a:p>
            <a:pPr>
              <a:lnSpc>
                <a:spcPct val="100000"/>
              </a:lnSpc>
              <a:spcBef>
                <a:spcPts val="0"/>
              </a:spcBef>
              <a:buNone/>
            </a:pPr>
            <a:r>
              <a:rPr lang="en-GB" sz="1800" dirty="0"/>
              <a:t>An average of 30-59 minutes a day</a:t>
            </a:r>
          </a:p>
          <a:p>
            <a:pPr>
              <a:lnSpc>
                <a:spcPct val="100000"/>
              </a:lnSpc>
              <a:spcBef>
                <a:spcPts val="0"/>
              </a:spcBef>
              <a:buNone/>
            </a:pPr>
            <a:endParaRPr lang="en-GB" sz="2800" dirty="0"/>
          </a:p>
          <a:p>
            <a:pPr>
              <a:lnSpc>
                <a:spcPct val="100000"/>
              </a:lnSpc>
              <a:spcBef>
                <a:spcPts val="0"/>
              </a:spcBef>
              <a:buNone/>
            </a:pPr>
            <a:r>
              <a:rPr lang="en-GB" sz="2800" b="1" dirty="0">
                <a:solidFill>
                  <a:srgbClr val="BD1923"/>
                </a:solidFill>
              </a:rPr>
              <a:t>Less active </a:t>
            </a:r>
          </a:p>
          <a:p>
            <a:pPr>
              <a:lnSpc>
                <a:spcPct val="100000"/>
              </a:lnSpc>
              <a:spcBef>
                <a:spcPts val="0"/>
              </a:spcBef>
              <a:buNone/>
            </a:pPr>
            <a:r>
              <a:rPr lang="en-GB" sz="1800" dirty="0"/>
              <a:t>Less than an average of 30 minutes a day</a:t>
            </a:r>
          </a:p>
          <a:p>
            <a:pPr marL="0" indent="0">
              <a:lnSpc>
                <a:spcPct val="100000"/>
              </a:lnSpc>
              <a:spcBef>
                <a:spcPts val="0"/>
              </a:spcBef>
              <a:buFont typeface="Arial" panose="020B0604020202020204" pitchFamily="34" charset="0"/>
              <a:buNone/>
            </a:pPr>
            <a:endParaRPr lang="en-GB" sz="2800" dirty="0">
              <a:solidFill>
                <a:srgbClr val="484043"/>
              </a:solidFill>
            </a:endParaRPr>
          </a:p>
          <a:p>
            <a:pPr marL="0" indent="0">
              <a:lnSpc>
                <a:spcPct val="100000"/>
              </a:lnSpc>
              <a:spcBef>
                <a:spcPts val="0"/>
              </a:spcBef>
              <a:buFont typeface="Arial" panose="020B0604020202020204" pitchFamily="34" charset="0"/>
              <a:buNone/>
            </a:pPr>
            <a:r>
              <a:rPr lang="en-GB" sz="1400" i="1" dirty="0">
                <a:solidFill>
                  <a:schemeClr val="tx2"/>
                </a:solidFill>
              </a:rPr>
              <a:t>Note: </a:t>
            </a:r>
            <a:r>
              <a:rPr lang="en-GB" sz="1400" i="1" dirty="0"/>
              <a:t>Only activity of at least moderate intensity is included</a:t>
            </a:r>
          </a:p>
        </p:txBody>
      </p:sp>
      <p:sp>
        <p:nvSpPr>
          <p:cNvPr id="15" name="Text Placeholder 1">
            <a:extLst>
              <a:ext uri="{FF2B5EF4-FFF2-40B4-BE49-F238E27FC236}">
                <a16:creationId xmlns:a16="http://schemas.microsoft.com/office/drawing/2014/main" id="{BBA5F432-F946-59E1-C866-C60410811A3C}"/>
              </a:ext>
            </a:extLst>
          </p:cNvPr>
          <p:cNvSpPr txBox="1">
            <a:spLocks/>
          </p:cNvSpPr>
          <p:nvPr/>
        </p:nvSpPr>
        <p:spPr>
          <a:xfrm>
            <a:off x="6289077" y="851482"/>
            <a:ext cx="5228900" cy="116053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lang="en-GB" sz="5400" kern="1200" dirty="0">
                <a:solidFill>
                  <a:schemeClr val="tx1"/>
                </a:solidFill>
                <a:latin typeface="Angsana New" panose="02020603050405020304" pitchFamily="18" charset="-34"/>
                <a:ea typeface="+mn-ea"/>
                <a:cs typeface="Angsana New" panose="02020603050405020304" pitchFamily="18" charset="-34"/>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latin typeface="+mn-lt"/>
              </a:rPr>
              <a:t>The </a:t>
            </a:r>
            <a:r>
              <a:rPr lang="en-GB" sz="2000" b="1" dirty="0">
                <a:latin typeface="+mn-lt"/>
              </a:rPr>
              <a:t>Chief Medical Officer’s (CMO) guidelines </a:t>
            </a:r>
            <a:r>
              <a:rPr lang="en-GB" sz="2000" dirty="0">
                <a:latin typeface="+mn-lt"/>
              </a:rPr>
              <a:t>for young people is presented in three categories for overall activity in the last week: </a:t>
            </a:r>
          </a:p>
        </p:txBody>
      </p:sp>
      <p:sp>
        <p:nvSpPr>
          <p:cNvPr id="16" name="Text Placeholder 2">
            <a:extLst>
              <a:ext uri="{FF2B5EF4-FFF2-40B4-BE49-F238E27FC236}">
                <a16:creationId xmlns:a16="http://schemas.microsoft.com/office/drawing/2014/main" id="{4C0B5DE7-1207-D0F8-2F44-361EBE32ED42}"/>
              </a:ext>
            </a:extLst>
          </p:cNvPr>
          <p:cNvSpPr>
            <a:spLocks noGrp="1"/>
          </p:cNvSpPr>
          <p:nvPr>
            <p:ph type="body" sz="quarter" idx="14"/>
          </p:nvPr>
        </p:nvSpPr>
        <p:spPr>
          <a:xfrm>
            <a:off x="578329" y="851482"/>
            <a:ext cx="3844810" cy="3563504"/>
          </a:xfrm>
        </p:spPr>
        <p:txBody>
          <a:bodyPr/>
          <a:lstStyle/>
          <a:p>
            <a:pPr>
              <a:lnSpc>
                <a:spcPct val="70000"/>
              </a:lnSpc>
            </a:pPr>
            <a:r>
              <a:rPr lang="en-GB" dirty="0"/>
              <a:t>How much physical activity should children and young people do?</a:t>
            </a:r>
          </a:p>
        </p:txBody>
      </p:sp>
      <p:pic>
        <p:nvPicPr>
          <p:cNvPr id="17" name="Graphic 16">
            <a:extLst>
              <a:ext uri="{FF2B5EF4-FFF2-40B4-BE49-F238E27FC236}">
                <a16:creationId xmlns:a16="http://schemas.microsoft.com/office/drawing/2014/main" id="{B766A516-E78C-610E-B8D3-5E9DD21C570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91445" y="3134119"/>
            <a:ext cx="3215854" cy="3157870"/>
          </a:xfrm>
          <a:prstGeom prst="rect">
            <a:avLst/>
          </a:prstGeom>
        </p:spPr>
      </p:pic>
      <p:grpSp>
        <p:nvGrpSpPr>
          <p:cNvPr id="2" name="Group 1">
            <a:extLst>
              <a:ext uri="{FF2B5EF4-FFF2-40B4-BE49-F238E27FC236}">
                <a16:creationId xmlns:a16="http://schemas.microsoft.com/office/drawing/2014/main" id="{1F3AA28B-33B7-AE0D-ECC9-B7BA76D990DA}"/>
              </a:ext>
            </a:extLst>
          </p:cNvPr>
          <p:cNvGrpSpPr/>
          <p:nvPr/>
        </p:nvGrpSpPr>
        <p:grpSpPr>
          <a:xfrm>
            <a:off x="0" y="6594761"/>
            <a:ext cx="12192000" cy="263239"/>
            <a:chOff x="0" y="6594761"/>
            <a:chExt cx="12192000" cy="263239"/>
          </a:xfrm>
        </p:grpSpPr>
        <p:sp>
          <p:nvSpPr>
            <p:cNvPr id="5" name="Rectangle 4">
              <a:extLst>
                <a:ext uri="{FF2B5EF4-FFF2-40B4-BE49-F238E27FC236}">
                  <a16:creationId xmlns:a16="http://schemas.microsoft.com/office/drawing/2014/main" id="{C7A8D8D8-6341-875E-DFCD-20835A4E3E0D}"/>
                </a:ext>
              </a:extLst>
            </p:cNvPr>
            <p:cNvSpPr/>
            <p:nvPr/>
          </p:nvSpPr>
          <p:spPr>
            <a:xfrm>
              <a:off x="0" y="6681457"/>
              <a:ext cx="12192000" cy="17654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3B9094B3-45D2-045D-751E-BFD1D4E21D7A}"/>
                </a:ext>
              </a:extLst>
            </p:cNvPr>
            <p:cNvSpPr/>
            <p:nvPr/>
          </p:nvSpPr>
          <p:spPr>
            <a:xfrm>
              <a:off x="0" y="6594761"/>
              <a:ext cx="121920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3057172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3B3FA63-E437-D3EE-7CA7-C418C910B564}"/>
              </a:ext>
            </a:extLst>
          </p:cNvPr>
          <p:cNvSpPr>
            <a:spLocks noGrp="1"/>
          </p:cNvSpPr>
          <p:nvPr>
            <p:ph type="body" sz="quarter" idx="14"/>
          </p:nvPr>
        </p:nvSpPr>
        <p:spPr/>
        <p:txBody>
          <a:bodyPr/>
          <a:lstStyle/>
          <a:p>
            <a:pPr>
              <a:lnSpc>
                <a:spcPct val="70000"/>
              </a:lnSpc>
            </a:pPr>
            <a:r>
              <a:rPr lang="en-GB" dirty="0"/>
              <a:t>Gender inequalities between primary and secondary school age children</a:t>
            </a:r>
          </a:p>
        </p:txBody>
      </p:sp>
      <p:sp>
        <p:nvSpPr>
          <p:cNvPr id="43" name="TextBox 42">
            <a:extLst>
              <a:ext uri="{FF2B5EF4-FFF2-40B4-BE49-F238E27FC236}">
                <a16:creationId xmlns:a16="http://schemas.microsoft.com/office/drawing/2014/main" id="{844F10B6-3457-0551-B461-51FD1DD7458D}"/>
              </a:ext>
            </a:extLst>
          </p:cNvPr>
          <p:cNvSpPr txBox="1"/>
          <p:nvPr/>
        </p:nvSpPr>
        <p:spPr>
          <a:xfrm>
            <a:off x="111587" y="6156000"/>
            <a:ext cx="6266728" cy="400110"/>
          </a:xfrm>
          <a:prstGeom prst="rect">
            <a:avLst/>
          </a:prstGeom>
          <a:noFill/>
        </p:spPr>
        <p:txBody>
          <a:bodyPr wrap="square" rtlCol="0">
            <a:spAutoFit/>
          </a:bodyPr>
          <a:lstStyle/>
          <a:p>
            <a:r>
              <a:rPr lang="en-GB" sz="1000" dirty="0"/>
              <a:t>Source: Sport England Active Lives, Children and Young People survey 2017-18 to 2021-22 </a:t>
            </a:r>
            <a:r>
              <a:rPr lang="en-GB" sz="1000" dirty="0">
                <a:solidFill>
                  <a:schemeClr val="accent1"/>
                </a:solidFill>
              </a:rPr>
              <a:t>combined</a:t>
            </a:r>
          </a:p>
          <a:p>
            <a:r>
              <a:rPr lang="en-GB" sz="1000" dirty="0"/>
              <a:t>Measure:  An average of 60 minutes or more a day, either at school or outside school (everywhere)</a:t>
            </a:r>
          </a:p>
        </p:txBody>
      </p:sp>
      <p:sp>
        <p:nvSpPr>
          <p:cNvPr id="2" name="TextBox 1">
            <a:extLst>
              <a:ext uri="{FF2B5EF4-FFF2-40B4-BE49-F238E27FC236}">
                <a16:creationId xmlns:a16="http://schemas.microsoft.com/office/drawing/2014/main" id="{B81C0C3F-2827-C91A-F124-FBDEE8CF028B}"/>
              </a:ext>
            </a:extLst>
          </p:cNvPr>
          <p:cNvSpPr txBox="1"/>
          <p:nvPr/>
        </p:nvSpPr>
        <p:spPr>
          <a:xfrm>
            <a:off x="7148457" y="6318045"/>
            <a:ext cx="4017981" cy="246221"/>
          </a:xfrm>
          <a:prstGeom prst="rect">
            <a:avLst/>
          </a:prstGeom>
          <a:noFill/>
        </p:spPr>
        <p:txBody>
          <a:bodyPr wrap="square">
            <a:spAutoFit/>
          </a:bodyPr>
          <a:lstStyle/>
          <a:p>
            <a:pPr algn="r"/>
            <a:r>
              <a:rPr lang="en-GB" sz="1000" dirty="0"/>
              <a:t>Data is for: West of England</a:t>
            </a:r>
          </a:p>
        </p:txBody>
      </p:sp>
      <p:graphicFrame>
        <p:nvGraphicFramePr>
          <p:cNvPr id="3" name="Chart Placeholder 2">
            <a:extLst>
              <a:ext uri="{FF2B5EF4-FFF2-40B4-BE49-F238E27FC236}">
                <a16:creationId xmlns:a16="http://schemas.microsoft.com/office/drawing/2014/main" id="{B462DBCD-DC42-FC86-6A91-736622906232}"/>
              </a:ext>
            </a:extLst>
          </p:cNvPr>
          <p:cNvGraphicFramePr>
            <a:graphicFrameLocks noGrp="1"/>
          </p:cNvGraphicFramePr>
          <p:nvPr>
            <p:ph type="chart" sz="quarter" idx="17"/>
          </p:nvPr>
        </p:nvGraphicFramePr>
        <p:xfrm>
          <a:off x="1978025" y="1733550"/>
          <a:ext cx="9188450" cy="14001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Placeholder 7">
            <a:extLst>
              <a:ext uri="{FF2B5EF4-FFF2-40B4-BE49-F238E27FC236}">
                <a16:creationId xmlns:a16="http://schemas.microsoft.com/office/drawing/2014/main" id="{71645DD2-21A5-4C67-5DFE-3F723D2C2A3A}"/>
              </a:ext>
            </a:extLst>
          </p:cNvPr>
          <p:cNvGraphicFramePr>
            <a:graphicFrameLocks noGrp="1"/>
          </p:cNvGraphicFramePr>
          <p:nvPr>
            <p:ph type="chart" sz="quarter" idx="18"/>
            <p:extLst>
              <p:ext uri="{D42A27DB-BD31-4B8C-83A1-F6EECF244321}">
                <p14:modId xmlns:p14="http://schemas.microsoft.com/office/powerpoint/2010/main" val="803139088"/>
              </p:ext>
            </p:extLst>
          </p:nvPr>
        </p:nvGraphicFramePr>
        <p:xfrm>
          <a:off x="1978025" y="3987800"/>
          <a:ext cx="9188450" cy="14017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668588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3B3FA63-E437-D3EE-7CA7-C418C910B564}"/>
              </a:ext>
            </a:extLst>
          </p:cNvPr>
          <p:cNvSpPr>
            <a:spLocks noGrp="1"/>
          </p:cNvSpPr>
          <p:nvPr>
            <p:ph type="body" sz="quarter" idx="14"/>
          </p:nvPr>
        </p:nvSpPr>
        <p:spPr>
          <a:xfrm>
            <a:off x="252000" y="252000"/>
            <a:ext cx="9221465" cy="1399364"/>
          </a:xfrm>
        </p:spPr>
        <p:txBody>
          <a:bodyPr/>
          <a:lstStyle/>
          <a:p>
            <a:pPr>
              <a:lnSpc>
                <a:spcPts val="4400"/>
              </a:lnSpc>
              <a:spcBef>
                <a:spcPts val="0"/>
              </a:spcBef>
            </a:pPr>
            <a:r>
              <a:rPr lang="en-GB" dirty="0"/>
              <a:t>Inequalities for families with varying affluence by primary and secondary school age children</a:t>
            </a:r>
          </a:p>
        </p:txBody>
      </p:sp>
      <p:sp>
        <p:nvSpPr>
          <p:cNvPr id="26" name="TextBox 25">
            <a:extLst>
              <a:ext uri="{FF2B5EF4-FFF2-40B4-BE49-F238E27FC236}">
                <a16:creationId xmlns:a16="http://schemas.microsoft.com/office/drawing/2014/main" id="{1F77BD49-DDA6-4358-D600-47350DF0A299}"/>
              </a:ext>
            </a:extLst>
          </p:cNvPr>
          <p:cNvSpPr txBox="1"/>
          <p:nvPr/>
        </p:nvSpPr>
        <p:spPr>
          <a:xfrm>
            <a:off x="111587" y="6156000"/>
            <a:ext cx="5770020" cy="400110"/>
          </a:xfrm>
          <a:prstGeom prst="rect">
            <a:avLst/>
          </a:prstGeom>
          <a:noFill/>
        </p:spPr>
        <p:txBody>
          <a:bodyPr wrap="square" rtlCol="0">
            <a:spAutoFit/>
          </a:bodyPr>
          <a:lstStyle/>
          <a:p>
            <a:r>
              <a:rPr lang="en-GB" sz="1000" dirty="0"/>
              <a:t>Source: Sport England Active Lives, Children and Young People survey 2017-18 to 2021-22 </a:t>
            </a:r>
            <a:r>
              <a:rPr lang="en-GB" sz="1000" dirty="0">
                <a:solidFill>
                  <a:schemeClr val="accent1"/>
                </a:solidFill>
              </a:rPr>
              <a:t>combined</a:t>
            </a:r>
          </a:p>
          <a:p>
            <a:r>
              <a:rPr lang="en-GB" sz="1000" dirty="0"/>
              <a:t>Measure:  An average of 60 minutes or more a day, either at school or outside school (everywhere)</a:t>
            </a:r>
          </a:p>
        </p:txBody>
      </p:sp>
      <p:sp>
        <p:nvSpPr>
          <p:cNvPr id="2" name="TextBox 1">
            <a:extLst>
              <a:ext uri="{FF2B5EF4-FFF2-40B4-BE49-F238E27FC236}">
                <a16:creationId xmlns:a16="http://schemas.microsoft.com/office/drawing/2014/main" id="{B8366148-383B-421D-0C62-72C387B04C23}"/>
              </a:ext>
            </a:extLst>
          </p:cNvPr>
          <p:cNvSpPr txBox="1"/>
          <p:nvPr/>
        </p:nvSpPr>
        <p:spPr>
          <a:xfrm>
            <a:off x="7148457" y="6318045"/>
            <a:ext cx="4017981" cy="246221"/>
          </a:xfrm>
          <a:prstGeom prst="rect">
            <a:avLst/>
          </a:prstGeom>
          <a:noFill/>
        </p:spPr>
        <p:txBody>
          <a:bodyPr wrap="square">
            <a:spAutoFit/>
          </a:bodyPr>
          <a:lstStyle/>
          <a:p>
            <a:pPr algn="r"/>
            <a:r>
              <a:rPr lang="en-GB" sz="1000" dirty="0"/>
              <a:t>Data is for: West of England</a:t>
            </a:r>
          </a:p>
        </p:txBody>
      </p:sp>
      <p:graphicFrame>
        <p:nvGraphicFramePr>
          <p:cNvPr id="3" name="Chart Placeholder 2">
            <a:extLst>
              <a:ext uri="{FF2B5EF4-FFF2-40B4-BE49-F238E27FC236}">
                <a16:creationId xmlns:a16="http://schemas.microsoft.com/office/drawing/2014/main" id="{6D45DC85-B773-41D4-81EF-A9AB74D8EAA3}"/>
              </a:ext>
            </a:extLst>
          </p:cNvPr>
          <p:cNvGraphicFramePr>
            <a:graphicFrameLocks noGrp="1"/>
          </p:cNvGraphicFramePr>
          <p:nvPr>
            <p:ph type="chart" sz="quarter" idx="17"/>
            <p:extLst>
              <p:ext uri="{D42A27DB-BD31-4B8C-83A1-F6EECF244321}">
                <p14:modId xmlns:p14="http://schemas.microsoft.com/office/powerpoint/2010/main" val="1045312709"/>
              </p:ext>
            </p:extLst>
          </p:nvPr>
        </p:nvGraphicFramePr>
        <p:xfrm>
          <a:off x="1978025" y="1796612"/>
          <a:ext cx="9188450" cy="14001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Placeholder 7">
            <a:extLst>
              <a:ext uri="{FF2B5EF4-FFF2-40B4-BE49-F238E27FC236}">
                <a16:creationId xmlns:a16="http://schemas.microsoft.com/office/drawing/2014/main" id="{CB528A81-E372-43A5-A525-AA157C503DB2}"/>
              </a:ext>
            </a:extLst>
          </p:cNvPr>
          <p:cNvGraphicFramePr>
            <a:graphicFrameLocks noGrp="1"/>
          </p:cNvGraphicFramePr>
          <p:nvPr>
            <p:ph type="chart" sz="quarter" idx="18"/>
          </p:nvPr>
        </p:nvGraphicFramePr>
        <p:xfrm>
          <a:off x="1978025" y="3987800"/>
          <a:ext cx="9188450" cy="14017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103113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33C4B69E-F54C-F0FA-C9DD-71B7751ADFFC}"/>
              </a:ext>
            </a:extLst>
          </p:cNvPr>
          <p:cNvSpPr txBox="1">
            <a:spLocks/>
          </p:cNvSpPr>
          <p:nvPr/>
        </p:nvSpPr>
        <p:spPr>
          <a:xfrm>
            <a:off x="336788" y="0"/>
            <a:ext cx="7892811" cy="11247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lang="en-GB" sz="5400" kern="1200" dirty="0">
                <a:solidFill>
                  <a:schemeClr val="tx1"/>
                </a:solidFill>
                <a:latin typeface="Angsana New" panose="02020603050405020304" pitchFamily="18" charset="-34"/>
                <a:ea typeface="+mn-ea"/>
                <a:cs typeface="Angsana New" panose="02020603050405020304" pitchFamily="18" charset="-34"/>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8000" dirty="0">
                <a:solidFill>
                  <a:schemeClr val="bg1"/>
                </a:solidFill>
              </a:rPr>
              <a:t>Triple demographics</a:t>
            </a:r>
          </a:p>
        </p:txBody>
      </p:sp>
      <p:sp>
        <p:nvSpPr>
          <p:cNvPr id="7" name="Content Placeholder 5">
            <a:extLst>
              <a:ext uri="{FF2B5EF4-FFF2-40B4-BE49-F238E27FC236}">
                <a16:creationId xmlns:a16="http://schemas.microsoft.com/office/drawing/2014/main" id="{53CDA7B6-D7CF-0526-3E1C-D40D525214BE}"/>
              </a:ext>
            </a:extLst>
          </p:cNvPr>
          <p:cNvSpPr txBox="1">
            <a:spLocks/>
          </p:cNvSpPr>
          <p:nvPr/>
        </p:nvSpPr>
        <p:spPr>
          <a:xfrm>
            <a:off x="451487" y="1124738"/>
            <a:ext cx="5539410" cy="3079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solidFill>
                  <a:schemeClr val="bg1"/>
                </a:solidFill>
              </a:rPr>
              <a:t>In this section we show analysis by </a:t>
            </a:r>
            <a:r>
              <a:rPr lang="en-GB" sz="2400" b="1" dirty="0">
                <a:solidFill>
                  <a:schemeClr val="bg1"/>
                </a:solidFill>
              </a:rPr>
              <a:t>all three of the following demographics</a:t>
            </a:r>
            <a:r>
              <a:rPr lang="en-GB" sz="2400" dirty="0">
                <a:solidFill>
                  <a:schemeClr val="bg1"/>
                </a:solidFill>
              </a:rPr>
              <a:t>:</a:t>
            </a:r>
          </a:p>
          <a:p>
            <a:pPr>
              <a:buClr>
                <a:schemeClr val="accent1"/>
              </a:buClr>
              <a:buFont typeface="Wingdings" panose="05000000000000000000" pitchFamily="2" charset="2"/>
              <a:buChar char="§"/>
            </a:pPr>
            <a:r>
              <a:rPr lang="en-GB" sz="2400" dirty="0">
                <a:solidFill>
                  <a:schemeClr val="bg1"/>
                </a:solidFill>
              </a:rPr>
              <a:t>Year groups </a:t>
            </a:r>
          </a:p>
          <a:p>
            <a:pPr>
              <a:buClr>
                <a:schemeClr val="accent1"/>
              </a:buClr>
              <a:buFont typeface="Wingdings" panose="05000000000000000000" pitchFamily="2" charset="2"/>
              <a:buChar char="§"/>
            </a:pPr>
            <a:r>
              <a:rPr lang="en-GB" sz="2400" dirty="0">
                <a:solidFill>
                  <a:schemeClr val="bg1"/>
                </a:solidFill>
              </a:rPr>
              <a:t>Gender</a:t>
            </a:r>
          </a:p>
          <a:p>
            <a:pPr>
              <a:buClr>
                <a:schemeClr val="accent1"/>
              </a:buClr>
              <a:buFont typeface="Wingdings" panose="05000000000000000000" pitchFamily="2" charset="2"/>
              <a:buChar char="§"/>
            </a:pPr>
            <a:r>
              <a:rPr lang="en-GB" sz="2400" dirty="0">
                <a:solidFill>
                  <a:schemeClr val="bg1"/>
                </a:solidFill>
              </a:rPr>
              <a:t>Family affluence</a:t>
            </a:r>
          </a:p>
          <a:p>
            <a:pPr marL="0" indent="0">
              <a:buClr>
                <a:schemeClr val="tx1">
                  <a:lumMod val="40000"/>
                  <a:lumOff val="60000"/>
                </a:schemeClr>
              </a:buClr>
              <a:buNone/>
            </a:pPr>
            <a:r>
              <a:rPr lang="en-GB" sz="2400" dirty="0">
                <a:solidFill>
                  <a:schemeClr val="bg1"/>
                </a:solidFill>
              </a:rPr>
              <a:t>Again, we have </a:t>
            </a:r>
            <a:r>
              <a:rPr lang="en-GB" sz="2400" b="1" dirty="0">
                <a:solidFill>
                  <a:schemeClr val="bg1"/>
                </a:solidFill>
              </a:rPr>
              <a:t>combined 5 years of data </a:t>
            </a:r>
            <a:r>
              <a:rPr lang="en-GB" sz="2400" dirty="0">
                <a:solidFill>
                  <a:schemeClr val="bg1"/>
                </a:solidFill>
              </a:rPr>
              <a:t>to boost the sample size for these groups</a:t>
            </a:r>
          </a:p>
          <a:p>
            <a:pPr marL="0" indent="0">
              <a:buFont typeface="Arial" panose="020B0604020202020204" pitchFamily="34" charset="0"/>
              <a:buNone/>
            </a:pPr>
            <a:endParaRPr lang="en-GB" sz="3200" dirty="0">
              <a:solidFill>
                <a:schemeClr val="bg1"/>
              </a:solidFill>
            </a:endParaRPr>
          </a:p>
        </p:txBody>
      </p:sp>
      <p:pic>
        <p:nvPicPr>
          <p:cNvPr id="10" name="Graphic 9">
            <a:extLst>
              <a:ext uri="{FF2B5EF4-FFF2-40B4-BE49-F238E27FC236}">
                <a16:creationId xmlns:a16="http://schemas.microsoft.com/office/drawing/2014/main" id="{C21B90C7-B7CE-1029-9AFD-101AC1BAC35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54042" y="2175640"/>
            <a:ext cx="2075491" cy="4556891"/>
          </a:xfrm>
          <a:prstGeom prst="rect">
            <a:avLst/>
          </a:prstGeom>
        </p:spPr>
      </p:pic>
      <p:pic>
        <p:nvPicPr>
          <p:cNvPr id="12" name="Graphic 11">
            <a:extLst>
              <a:ext uri="{FF2B5EF4-FFF2-40B4-BE49-F238E27FC236}">
                <a16:creationId xmlns:a16="http://schemas.microsoft.com/office/drawing/2014/main" id="{4F21A208-E96C-3BB4-2C58-5AB2944FB36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84828" y="2535596"/>
            <a:ext cx="1608543" cy="4196935"/>
          </a:xfrm>
          <a:prstGeom prst="rect">
            <a:avLst/>
          </a:prstGeom>
        </p:spPr>
      </p:pic>
    </p:spTree>
    <p:extLst>
      <p:ext uri="{BB962C8B-B14F-4D97-AF65-F5344CB8AC3E}">
        <p14:creationId xmlns:p14="http://schemas.microsoft.com/office/powerpoint/2010/main" val="5676690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3B3FA63-E437-D3EE-7CA7-C418C910B564}"/>
              </a:ext>
            </a:extLst>
          </p:cNvPr>
          <p:cNvSpPr>
            <a:spLocks noGrp="1"/>
          </p:cNvSpPr>
          <p:nvPr>
            <p:ph type="body" sz="quarter" idx="14"/>
          </p:nvPr>
        </p:nvSpPr>
        <p:spPr>
          <a:xfrm>
            <a:off x="252000" y="252000"/>
            <a:ext cx="9188450" cy="1400589"/>
          </a:xfrm>
        </p:spPr>
        <p:txBody>
          <a:bodyPr/>
          <a:lstStyle/>
          <a:p>
            <a:pPr>
              <a:lnSpc>
                <a:spcPts val="4400"/>
              </a:lnSpc>
              <a:spcBef>
                <a:spcPts val="0"/>
              </a:spcBef>
            </a:pPr>
            <a:r>
              <a:rPr lang="en-GB" dirty="0"/>
              <a:t>Inequalities are greater for younger children, particularly those from high affluence families</a:t>
            </a:r>
          </a:p>
        </p:txBody>
      </p:sp>
      <p:sp>
        <p:nvSpPr>
          <p:cNvPr id="40" name="TextBox 39">
            <a:extLst>
              <a:ext uri="{FF2B5EF4-FFF2-40B4-BE49-F238E27FC236}">
                <a16:creationId xmlns:a16="http://schemas.microsoft.com/office/drawing/2014/main" id="{B51F3FE8-F611-9B47-98B9-C403E7DE713E}"/>
              </a:ext>
            </a:extLst>
          </p:cNvPr>
          <p:cNvSpPr txBox="1"/>
          <p:nvPr/>
        </p:nvSpPr>
        <p:spPr>
          <a:xfrm>
            <a:off x="111600" y="6156000"/>
            <a:ext cx="5677017" cy="400110"/>
          </a:xfrm>
          <a:prstGeom prst="rect">
            <a:avLst/>
          </a:prstGeom>
          <a:noFill/>
        </p:spPr>
        <p:txBody>
          <a:bodyPr wrap="square" rtlCol="0">
            <a:spAutoFit/>
          </a:bodyPr>
          <a:lstStyle/>
          <a:p>
            <a:r>
              <a:rPr lang="en-GB" sz="1000" dirty="0"/>
              <a:t>Source: Sport England Active Lives, Children and Young People survey 2017-18 to 2021-22 </a:t>
            </a:r>
            <a:r>
              <a:rPr lang="en-GB" sz="1000" dirty="0">
                <a:solidFill>
                  <a:schemeClr val="accent1"/>
                </a:solidFill>
              </a:rPr>
              <a:t>combined</a:t>
            </a:r>
          </a:p>
          <a:p>
            <a:r>
              <a:rPr lang="en-GB" sz="1000" dirty="0"/>
              <a:t>Measure:  An average of 60 minutes or more a day, either at school or outside school (everywhere)</a:t>
            </a:r>
          </a:p>
        </p:txBody>
      </p:sp>
      <p:sp>
        <p:nvSpPr>
          <p:cNvPr id="2" name="TextBox 1">
            <a:extLst>
              <a:ext uri="{FF2B5EF4-FFF2-40B4-BE49-F238E27FC236}">
                <a16:creationId xmlns:a16="http://schemas.microsoft.com/office/drawing/2014/main" id="{A6BC35C6-CFFB-8904-D4D2-1C6D43A39B6A}"/>
              </a:ext>
            </a:extLst>
          </p:cNvPr>
          <p:cNvSpPr txBox="1"/>
          <p:nvPr/>
        </p:nvSpPr>
        <p:spPr>
          <a:xfrm>
            <a:off x="7148457" y="6318045"/>
            <a:ext cx="4017981" cy="246221"/>
          </a:xfrm>
          <a:prstGeom prst="rect">
            <a:avLst/>
          </a:prstGeom>
          <a:noFill/>
        </p:spPr>
        <p:txBody>
          <a:bodyPr wrap="square">
            <a:spAutoFit/>
          </a:bodyPr>
          <a:lstStyle/>
          <a:p>
            <a:pPr algn="r"/>
            <a:r>
              <a:rPr lang="en-GB" sz="1000" dirty="0"/>
              <a:t>Data is for: West of England</a:t>
            </a:r>
          </a:p>
        </p:txBody>
      </p:sp>
      <p:graphicFrame>
        <p:nvGraphicFramePr>
          <p:cNvPr id="6" name="Chart Placeholder 5">
            <a:extLst>
              <a:ext uri="{FF2B5EF4-FFF2-40B4-BE49-F238E27FC236}">
                <a16:creationId xmlns:a16="http://schemas.microsoft.com/office/drawing/2014/main" id="{FED043AF-09BA-491A-06CB-8735B6A02ADE}"/>
              </a:ext>
            </a:extLst>
          </p:cNvPr>
          <p:cNvGraphicFramePr>
            <a:graphicFrameLocks noGrp="1"/>
          </p:cNvGraphicFramePr>
          <p:nvPr>
            <p:ph type="chart" sz="quarter" idx="18"/>
          </p:nvPr>
        </p:nvGraphicFramePr>
        <p:xfrm>
          <a:off x="1978025" y="3990975"/>
          <a:ext cx="9188450" cy="15811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Placeholder 7">
            <a:extLst>
              <a:ext uri="{FF2B5EF4-FFF2-40B4-BE49-F238E27FC236}">
                <a16:creationId xmlns:a16="http://schemas.microsoft.com/office/drawing/2014/main" id="{60E21CEA-F8BA-4BE0-9C8E-0BC489C205F4}"/>
              </a:ext>
            </a:extLst>
          </p:cNvPr>
          <p:cNvGraphicFramePr>
            <a:graphicFrameLocks noGrp="1"/>
          </p:cNvGraphicFramePr>
          <p:nvPr>
            <p:ph type="chart" sz="quarter" idx="17"/>
          </p:nvPr>
        </p:nvGraphicFramePr>
        <p:xfrm>
          <a:off x="1978025" y="1739900"/>
          <a:ext cx="9188450" cy="15827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132908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BB8E98E-FF65-1C54-D4E6-4D08A625BAE0}"/>
              </a:ext>
            </a:extLst>
          </p:cNvPr>
          <p:cNvSpPr>
            <a:spLocks noGrp="1"/>
          </p:cNvSpPr>
          <p:nvPr>
            <p:ph type="body" sz="quarter" idx="14"/>
          </p:nvPr>
        </p:nvSpPr>
        <p:spPr>
          <a:xfrm>
            <a:off x="8892209" y="125994"/>
            <a:ext cx="3168028" cy="725488"/>
          </a:xfrm>
        </p:spPr>
        <p:txBody>
          <a:bodyPr/>
          <a:lstStyle/>
          <a:p>
            <a:r>
              <a:rPr lang="en-GB" sz="8000" b="0" dirty="0">
                <a:solidFill>
                  <a:schemeClr val="bg1"/>
                </a:solidFill>
              </a:rPr>
              <a:t>Activities</a:t>
            </a:r>
            <a:endParaRPr lang="en-GB" sz="8000" dirty="0">
              <a:solidFill>
                <a:schemeClr val="bg1"/>
              </a:solidFill>
            </a:endParaRPr>
          </a:p>
        </p:txBody>
      </p:sp>
      <p:sp>
        <p:nvSpPr>
          <p:cNvPr id="6" name="Content Placeholder 5">
            <a:extLst>
              <a:ext uri="{FF2B5EF4-FFF2-40B4-BE49-F238E27FC236}">
                <a16:creationId xmlns:a16="http://schemas.microsoft.com/office/drawing/2014/main" id="{D5CBCB0B-B97A-0621-EA27-F62307A0EE29}"/>
              </a:ext>
            </a:extLst>
          </p:cNvPr>
          <p:cNvSpPr txBox="1">
            <a:spLocks/>
          </p:cNvSpPr>
          <p:nvPr/>
        </p:nvSpPr>
        <p:spPr>
          <a:xfrm>
            <a:off x="6122504" y="1253331"/>
            <a:ext cx="553941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GB" sz="2400" dirty="0">
                <a:solidFill>
                  <a:schemeClr val="bg1"/>
                </a:solidFill>
              </a:rPr>
              <a:t>In this section we analyse the types of activities children and young people were doing in a given week</a:t>
            </a:r>
          </a:p>
          <a:p>
            <a:pPr marL="0" indent="0" algn="r">
              <a:buFont typeface="Arial" panose="020B0604020202020204" pitchFamily="34" charset="0"/>
              <a:buNone/>
            </a:pPr>
            <a:r>
              <a:rPr lang="en-GB" sz="2400" dirty="0">
                <a:solidFill>
                  <a:schemeClr val="bg1"/>
                </a:solidFill>
              </a:rPr>
              <a:t>Data is for any duration, with at least moderate intensity </a:t>
            </a:r>
          </a:p>
          <a:p>
            <a:pPr marL="0" indent="0">
              <a:buFont typeface="Arial" panose="020B0604020202020204" pitchFamily="34" charset="0"/>
              <a:buNone/>
            </a:pPr>
            <a:endParaRPr lang="en-GB" sz="3200" dirty="0">
              <a:solidFill>
                <a:schemeClr val="bg1"/>
              </a:solidFill>
            </a:endParaRPr>
          </a:p>
        </p:txBody>
      </p:sp>
      <p:pic>
        <p:nvPicPr>
          <p:cNvPr id="2" name="Graphic 1">
            <a:extLst>
              <a:ext uri="{FF2B5EF4-FFF2-40B4-BE49-F238E27FC236}">
                <a16:creationId xmlns:a16="http://schemas.microsoft.com/office/drawing/2014/main" id="{D415E3D3-A6B9-DC4F-99E8-2CDCB8945C8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5216" y="3114937"/>
            <a:ext cx="3810000" cy="3403600"/>
          </a:xfrm>
          <a:prstGeom prst="rect">
            <a:avLst/>
          </a:prstGeom>
        </p:spPr>
      </p:pic>
    </p:spTree>
    <p:extLst>
      <p:ext uri="{BB962C8B-B14F-4D97-AF65-F5344CB8AC3E}">
        <p14:creationId xmlns:p14="http://schemas.microsoft.com/office/powerpoint/2010/main" val="2948783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Placeholder 2">
            <a:extLst>
              <a:ext uri="{FF2B5EF4-FFF2-40B4-BE49-F238E27FC236}">
                <a16:creationId xmlns:a16="http://schemas.microsoft.com/office/drawing/2014/main" id="{0255A2FE-B9D3-41AC-8CC8-DD369E6F2FBA}"/>
              </a:ext>
            </a:extLst>
          </p:cNvPr>
          <p:cNvGraphicFramePr>
            <a:graphicFrameLocks noGrp="1" noChangeAspect="1"/>
          </p:cNvGraphicFramePr>
          <p:nvPr>
            <p:ph type="chart" sz="quarter" idx="17"/>
          </p:nvPr>
        </p:nvGraphicFramePr>
        <p:xfrm>
          <a:off x="330200" y="63500"/>
          <a:ext cx="3817938" cy="53435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Placeholder 4">
            <a:extLst>
              <a:ext uri="{FF2B5EF4-FFF2-40B4-BE49-F238E27FC236}">
                <a16:creationId xmlns:a16="http://schemas.microsoft.com/office/drawing/2014/main" id="{A5CDEBF4-0717-4364-B965-6D431688C59B}"/>
              </a:ext>
            </a:extLst>
          </p:cNvPr>
          <p:cNvGraphicFramePr>
            <a:graphicFrameLocks noGrp="1" noChangeAspect="1"/>
          </p:cNvGraphicFramePr>
          <p:nvPr>
            <p:ph type="chart" sz="quarter" idx="18"/>
          </p:nvPr>
        </p:nvGraphicFramePr>
        <p:xfrm>
          <a:off x="4260850" y="63500"/>
          <a:ext cx="3819525" cy="53435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Placeholder 6">
            <a:extLst>
              <a:ext uri="{FF2B5EF4-FFF2-40B4-BE49-F238E27FC236}">
                <a16:creationId xmlns:a16="http://schemas.microsoft.com/office/drawing/2014/main" id="{ED64E7B9-517E-426F-AB98-DB92FD83140A}"/>
              </a:ext>
            </a:extLst>
          </p:cNvPr>
          <p:cNvGraphicFramePr>
            <a:graphicFrameLocks noGrp="1" noChangeAspect="1"/>
          </p:cNvGraphicFramePr>
          <p:nvPr>
            <p:ph type="chart" sz="quarter" idx="19"/>
          </p:nvPr>
        </p:nvGraphicFramePr>
        <p:xfrm>
          <a:off x="8215313" y="63500"/>
          <a:ext cx="3819525" cy="5343525"/>
        </p:xfrm>
        <a:graphic>
          <a:graphicData uri="http://schemas.openxmlformats.org/drawingml/2006/chart">
            <c:chart xmlns:c="http://schemas.openxmlformats.org/drawingml/2006/chart" xmlns:r="http://schemas.openxmlformats.org/officeDocument/2006/relationships" r:id="rId5"/>
          </a:graphicData>
        </a:graphic>
      </p:graphicFrame>
      <p:sp>
        <p:nvSpPr>
          <p:cNvPr id="37" name="TextBox 36">
            <a:extLst>
              <a:ext uri="{FF2B5EF4-FFF2-40B4-BE49-F238E27FC236}">
                <a16:creationId xmlns:a16="http://schemas.microsoft.com/office/drawing/2014/main" id="{910C5AF9-5B75-F051-5280-827580046C98}"/>
              </a:ext>
            </a:extLst>
          </p:cNvPr>
          <p:cNvSpPr txBox="1"/>
          <p:nvPr/>
        </p:nvSpPr>
        <p:spPr>
          <a:xfrm>
            <a:off x="7158433" y="4912617"/>
            <a:ext cx="85617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Calibri" panose="020F0502020204030204"/>
                <a:ea typeface="+mn-ea"/>
                <a:cs typeface="+mn-cs"/>
              </a:rPr>
              <a:t>Dance</a:t>
            </a:r>
          </a:p>
        </p:txBody>
      </p:sp>
      <p:sp>
        <p:nvSpPr>
          <p:cNvPr id="38" name="TextBox 37">
            <a:extLst>
              <a:ext uri="{FF2B5EF4-FFF2-40B4-BE49-F238E27FC236}">
                <a16:creationId xmlns:a16="http://schemas.microsoft.com/office/drawing/2014/main" id="{DEB56CFC-E195-01D6-00CC-656CEA91C294}"/>
              </a:ext>
            </a:extLst>
          </p:cNvPr>
          <p:cNvSpPr txBox="1"/>
          <p:nvPr/>
        </p:nvSpPr>
        <p:spPr>
          <a:xfrm>
            <a:off x="2270243" y="4553243"/>
            <a:ext cx="1854951" cy="369332"/>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6537"/>
                </a:solidFill>
                <a:effectLst/>
                <a:uLnTx/>
                <a:uFillTx/>
                <a:latin typeface="Calibri" panose="020F0502020204030204"/>
                <a:ea typeface="+mn-ea"/>
                <a:cs typeface="+mn-cs"/>
              </a:rPr>
              <a:t>Fitness activities</a:t>
            </a:r>
          </a:p>
        </p:txBody>
      </p:sp>
      <p:sp>
        <p:nvSpPr>
          <p:cNvPr id="41" name="TextBox 40">
            <a:extLst>
              <a:ext uri="{FF2B5EF4-FFF2-40B4-BE49-F238E27FC236}">
                <a16:creationId xmlns:a16="http://schemas.microsoft.com/office/drawing/2014/main" id="{84772C29-1F40-50C2-14E6-99D41E9C1098}"/>
              </a:ext>
            </a:extLst>
          </p:cNvPr>
          <p:cNvSpPr txBox="1"/>
          <p:nvPr/>
        </p:nvSpPr>
        <p:spPr>
          <a:xfrm>
            <a:off x="10759453" y="4861719"/>
            <a:ext cx="134715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Calibri" panose="020F0502020204030204"/>
                <a:ea typeface="+mn-ea"/>
                <a:cs typeface="+mn-cs"/>
              </a:rPr>
              <a:t>Active play</a:t>
            </a:r>
          </a:p>
        </p:txBody>
      </p:sp>
      <p:sp>
        <p:nvSpPr>
          <p:cNvPr id="50" name="TextBox 49">
            <a:extLst>
              <a:ext uri="{FF2B5EF4-FFF2-40B4-BE49-F238E27FC236}">
                <a16:creationId xmlns:a16="http://schemas.microsoft.com/office/drawing/2014/main" id="{02962A12-20B4-789D-1501-3E4AE7E159B0}"/>
              </a:ext>
            </a:extLst>
          </p:cNvPr>
          <p:cNvSpPr txBox="1"/>
          <p:nvPr/>
        </p:nvSpPr>
        <p:spPr>
          <a:xfrm>
            <a:off x="111587" y="6156000"/>
            <a:ext cx="6312460" cy="400110"/>
          </a:xfrm>
          <a:prstGeom prst="rect">
            <a:avLst/>
          </a:prstGeom>
          <a:noFill/>
        </p:spPr>
        <p:txBody>
          <a:bodyPr wrap="square" rtlCol="0">
            <a:spAutoFit/>
          </a:bodyPr>
          <a:lstStyle/>
          <a:p>
            <a:r>
              <a:rPr lang="en-GB" sz="1000" dirty="0"/>
              <a:t>Source: Sport England Active Lives, Children and Young People survey 2017-18 to 2021-22</a:t>
            </a:r>
            <a:endParaRPr lang="en-GB" sz="1000" dirty="0">
              <a:solidFill>
                <a:schemeClr val="accent1"/>
              </a:solidFill>
            </a:endParaRPr>
          </a:p>
          <a:p>
            <a:r>
              <a:rPr lang="en-GB" sz="1000" dirty="0"/>
              <a:t>Measure:  An average of 60 minutes or more a day, either at school or outside school (everywhere)</a:t>
            </a:r>
          </a:p>
        </p:txBody>
      </p:sp>
      <p:sp>
        <p:nvSpPr>
          <p:cNvPr id="2" name="TextBox 1">
            <a:extLst>
              <a:ext uri="{FF2B5EF4-FFF2-40B4-BE49-F238E27FC236}">
                <a16:creationId xmlns:a16="http://schemas.microsoft.com/office/drawing/2014/main" id="{21939043-125A-C9CD-A96F-6A4E43DFBD18}"/>
              </a:ext>
            </a:extLst>
          </p:cNvPr>
          <p:cNvSpPr txBox="1"/>
          <p:nvPr/>
        </p:nvSpPr>
        <p:spPr>
          <a:xfrm>
            <a:off x="7148457" y="6318045"/>
            <a:ext cx="4017981" cy="246221"/>
          </a:xfrm>
          <a:prstGeom prst="rect">
            <a:avLst/>
          </a:prstGeom>
          <a:noFill/>
        </p:spPr>
        <p:txBody>
          <a:bodyPr wrap="square">
            <a:spAutoFit/>
          </a:bodyPr>
          <a:lstStyle/>
          <a:p>
            <a:pPr algn="r"/>
            <a:r>
              <a:rPr lang="en-GB" sz="1000" dirty="0"/>
              <a:t>Data is for: West of England</a:t>
            </a:r>
          </a:p>
        </p:txBody>
      </p:sp>
      <p:sp>
        <p:nvSpPr>
          <p:cNvPr id="13" name="TextBox 12">
            <a:extLst>
              <a:ext uri="{FF2B5EF4-FFF2-40B4-BE49-F238E27FC236}">
                <a16:creationId xmlns:a16="http://schemas.microsoft.com/office/drawing/2014/main" id="{76B1865D-21EE-BE0A-E0BD-C9942EC83E41}"/>
              </a:ext>
            </a:extLst>
          </p:cNvPr>
          <p:cNvSpPr txBox="1"/>
          <p:nvPr/>
        </p:nvSpPr>
        <p:spPr>
          <a:xfrm>
            <a:off x="4348688" y="342876"/>
            <a:ext cx="3073501" cy="1698927"/>
          </a:xfrm>
          <a:prstGeom prst="rect">
            <a:avLst/>
          </a:prstGeom>
          <a:noFill/>
          <a:ln>
            <a:noFill/>
          </a:ln>
        </p:spPr>
        <p:txBody>
          <a:bodyPr wrap="square">
            <a:sp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4BA57E"/>
                </a:solidFill>
                <a:effectLst/>
                <a:uLnTx/>
                <a:uFillTx/>
                <a:latin typeface="Calibri" panose="020F0502020204030204"/>
                <a:ea typeface="+mn-ea"/>
                <a:cs typeface="+mn-cs"/>
              </a:rPr>
              <a:t>Time spent </a:t>
            </a:r>
            <a:r>
              <a:rPr kumimoji="0" lang="en-GB" sz="2800" b="1" i="0" u="none" strike="noStrike" kern="1200" cap="none" spc="0" normalizeH="0" baseline="0" noProof="0" dirty="0">
                <a:ln>
                  <a:noFill/>
                </a:ln>
                <a:solidFill>
                  <a:srgbClr val="4BA57E"/>
                </a:solidFill>
                <a:effectLst/>
                <a:uLnTx/>
                <a:uFillTx/>
                <a:latin typeface="Calibri" panose="020F0502020204030204"/>
                <a:ea typeface="+mn-ea"/>
                <a:cs typeface="+mn-cs"/>
              </a:rPr>
              <a:t>dancing</a:t>
            </a:r>
            <a:r>
              <a:rPr kumimoji="0" lang="en-GB" sz="2800" b="0" i="0" u="none" strike="noStrike" kern="1200" cap="none" spc="0" normalizeH="0" baseline="0" noProof="0" dirty="0">
                <a:ln>
                  <a:noFill/>
                </a:ln>
                <a:solidFill>
                  <a:srgbClr val="4BA57E"/>
                </a:solidFill>
                <a:effectLst/>
                <a:uLnTx/>
                <a:uFillTx/>
                <a:latin typeface="Calibri" panose="020F0502020204030204"/>
                <a:ea typeface="+mn-ea"/>
                <a:cs typeface="+mn-cs"/>
              </a:rPr>
              <a:t> peaked last year.  </a:t>
            </a:r>
            <a:r>
              <a:rPr lang="en-GB" sz="2000" dirty="0">
                <a:solidFill>
                  <a:srgbClr val="4BA57E"/>
                </a:solidFill>
                <a:latin typeface="Calibri" panose="020F0502020204030204"/>
              </a:rPr>
              <a:t>However, active minutes have </a:t>
            </a:r>
            <a:r>
              <a:rPr kumimoji="0" lang="en-GB" sz="2000" b="0" i="0" u="none" strike="noStrike" kern="1200" cap="none" spc="0" normalizeH="0" baseline="0" noProof="0" dirty="0">
                <a:ln>
                  <a:noFill/>
                </a:ln>
                <a:solidFill>
                  <a:srgbClr val="4BA57E"/>
                </a:solidFill>
                <a:effectLst/>
                <a:uLnTx/>
                <a:uFillTx/>
                <a:latin typeface="Calibri" panose="020F0502020204030204"/>
                <a:ea typeface="+mn-ea"/>
                <a:cs typeface="+mn-cs"/>
              </a:rPr>
              <a:t>dropped back to pre- pandemic levels</a:t>
            </a:r>
            <a:endParaRPr kumimoji="0" lang="en-GB" sz="2800" b="0" i="0" u="none" strike="noStrike" kern="1200" cap="none" spc="0" normalizeH="0" baseline="0" noProof="0" dirty="0">
              <a:ln>
                <a:noFill/>
              </a:ln>
              <a:solidFill>
                <a:srgbClr val="4BA57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D78CFBB0-4BB1-97F9-E2DD-B9E6E8E95D26}"/>
              </a:ext>
            </a:extLst>
          </p:cNvPr>
          <p:cNvSpPr txBox="1"/>
          <p:nvPr/>
        </p:nvSpPr>
        <p:spPr>
          <a:xfrm>
            <a:off x="8293343" y="342876"/>
            <a:ext cx="3400219" cy="2862322"/>
          </a:xfrm>
          <a:prstGeom prst="rect">
            <a:avLst/>
          </a:prstGeom>
          <a:noFill/>
          <a:ln>
            <a:noFill/>
          </a:ln>
        </p:spPr>
        <p:txBody>
          <a:bodyPr wrap="square">
            <a:sp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BDA4C0"/>
                </a:solidFill>
                <a:effectLst/>
                <a:uLnTx/>
                <a:uFillTx/>
                <a:latin typeface="Calibri" panose="020F0502020204030204"/>
                <a:ea typeface="+mn-ea"/>
                <a:cs typeface="+mn-cs"/>
              </a:rPr>
              <a:t>Active play </a:t>
            </a:r>
            <a:r>
              <a:rPr kumimoji="0" lang="en-GB" sz="2800" b="0" i="0" u="none" strike="noStrike" kern="1200" cap="none" spc="0" normalizeH="0" baseline="0" noProof="0" dirty="0">
                <a:ln>
                  <a:noFill/>
                </a:ln>
                <a:solidFill>
                  <a:srgbClr val="BDA4C0"/>
                </a:solidFill>
                <a:effectLst/>
                <a:uLnTx/>
                <a:uFillTx/>
                <a:latin typeface="Calibri" panose="020F0502020204030204"/>
                <a:ea typeface="+mn-ea"/>
                <a:cs typeface="+mn-cs"/>
              </a:rPr>
              <a:t>was disrupted by the pandemic but has been recovering ever since.  </a:t>
            </a:r>
            <a:r>
              <a:rPr lang="en-GB" sz="2000" dirty="0">
                <a:solidFill>
                  <a:srgbClr val="BDA4C0"/>
                </a:solidFill>
                <a:latin typeface="Calibri" panose="020F0502020204030204"/>
              </a:rPr>
              <a:t>However, time spent playing has still got a way to go before </a:t>
            </a:r>
            <a:r>
              <a:rPr kumimoji="0" lang="en-GB" sz="2000" b="0" i="0" u="none" strike="noStrike" kern="1200" cap="none" spc="0" normalizeH="0" baseline="0" noProof="0" dirty="0">
                <a:ln>
                  <a:noFill/>
                </a:ln>
                <a:solidFill>
                  <a:srgbClr val="BDA4C0"/>
                </a:solidFill>
                <a:effectLst/>
                <a:uLnTx/>
                <a:uFillTx/>
                <a:latin typeface="Calibri" panose="020F0502020204030204"/>
                <a:ea typeface="+mn-ea"/>
                <a:cs typeface="+mn-cs"/>
              </a:rPr>
              <a:t>getting back to pre- pandemic highs</a:t>
            </a:r>
            <a:endParaRPr kumimoji="0" lang="en-GB" sz="2800" b="0" i="0" u="none" strike="noStrike" kern="1200" cap="none" spc="0" normalizeH="0" baseline="0" noProof="0" dirty="0">
              <a:ln>
                <a:noFill/>
              </a:ln>
              <a:solidFill>
                <a:srgbClr val="BDA4C0"/>
              </a:solidFill>
              <a:effectLst/>
              <a:uLnTx/>
              <a:uFillTx/>
              <a:latin typeface="Calibri" panose="020F0502020204030204"/>
              <a:ea typeface="+mn-ea"/>
              <a:cs typeface="+mn-cs"/>
            </a:endParaRPr>
          </a:p>
        </p:txBody>
      </p:sp>
      <p:cxnSp>
        <p:nvCxnSpPr>
          <p:cNvPr id="15" name="Straight Connector 14">
            <a:extLst>
              <a:ext uri="{FF2B5EF4-FFF2-40B4-BE49-F238E27FC236}">
                <a16:creationId xmlns:a16="http://schemas.microsoft.com/office/drawing/2014/main" id="{25C07311-A664-ABD0-E9FB-4462DABF097D}"/>
              </a:ext>
            </a:extLst>
          </p:cNvPr>
          <p:cNvCxnSpPr>
            <a:cxnSpLocks/>
          </p:cNvCxnSpPr>
          <p:nvPr/>
        </p:nvCxnSpPr>
        <p:spPr>
          <a:xfrm>
            <a:off x="284868" y="494852"/>
            <a:ext cx="0" cy="4470404"/>
          </a:xfrm>
          <a:prstGeom prst="line">
            <a:avLst/>
          </a:prstGeom>
          <a:ln w="952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09B5C0-FF07-3C7D-85C4-96D8641B58BF}"/>
              </a:ext>
            </a:extLst>
          </p:cNvPr>
          <p:cNvCxnSpPr/>
          <p:nvPr/>
        </p:nvCxnSpPr>
        <p:spPr>
          <a:xfrm>
            <a:off x="8143539" y="494852"/>
            <a:ext cx="0" cy="3948056"/>
          </a:xfrm>
          <a:prstGeom prst="line">
            <a:avLst/>
          </a:prstGeom>
          <a:ln w="9525">
            <a:solidFill>
              <a:srgbClr val="BDA4C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5591EFA-467D-1419-DB9A-58B670E6E4D9}"/>
              </a:ext>
            </a:extLst>
          </p:cNvPr>
          <p:cNvCxnSpPr>
            <a:cxnSpLocks/>
          </p:cNvCxnSpPr>
          <p:nvPr/>
        </p:nvCxnSpPr>
        <p:spPr>
          <a:xfrm>
            <a:off x="4204830" y="494852"/>
            <a:ext cx="0" cy="4366867"/>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698F0BDC-77DC-40CB-B0B6-4B57586A30C0}"/>
              </a:ext>
            </a:extLst>
          </p:cNvPr>
          <p:cNvSpPr txBox="1"/>
          <p:nvPr/>
        </p:nvSpPr>
        <p:spPr>
          <a:xfrm>
            <a:off x="498438" y="342876"/>
            <a:ext cx="3420933" cy="2862322"/>
          </a:xfrm>
          <a:prstGeom prst="rect">
            <a:avLst/>
          </a:prstGeom>
          <a:noFill/>
          <a:ln>
            <a:noFill/>
          </a:ln>
        </p:spPr>
        <p:txBody>
          <a:bodyPr wrap="square">
            <a:sp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6537"/>
                </a:solidFill>
                <a:effectLst/>
                <a:uLnTx/>
                <a:uFillTx/>
                <a:latin typeface="Calibri" panose="020F0502020204030204"/>
                <a:ea typeface="+mn-ea"/>
                <a:cs typeface="+mn-cs"/>
              </a:rPr>
              <a:t>Fitness activities</a:t>
            </a:r>
            <a:r>
              <a:rPr kumimoji="0" lang="en-GB" sz="2800" b="0" i="0" u="none" strike="noStrike" kern="1200" cap="none" spc="0" normalizeH="0" baseline="0" noProof="0" dirty="0">
                <a:ln>
                  <a:noFill/>
                </a:ln>
                <a:solidFill>
                  <a:srgbClr val="006537"/>
                </a:solidFill>
                <a:effectLst/>
                <a:uLnTx/>
                <a:uFillTx/>
                <a:latin typeface="Calibri" panose="020F0502020204030204"/>
                <a:ea typeface="+mn-ea"/>
                <a:cs typeface="+mn-cs"/>
              </a:rPr>
              <a:t> have dropped from pandemic highs but </a:t>
            </a:r>
            <a:r>
              <a:rPr lang="en-GB" sz="2800" dirty="0">
                <a:solidFill>
                  <a:srgbClr val="006537"/>
                </a:solidFill>
                <a:latin typeface="Calibri" panose="020F0502020204030204"/>
              </a:rPr>
              <a:t>been consistent for the last 2 years</a:t>
            </a:r>
            <a:r>
              <a:rPr kumimoji="0" lang="en-GB" sz="2800" b="0" i="0" u="none" strike="noStrike" kern="1200" cap="none" spc="0" normalizeH="0" baseline="0" noProof="0" dirty="0">
                <a:ln>
                  <a:noFill/>
                </a:ln>
                <a:solidFill>
                  <a:srgbClr val="006537"/>
                </a:solidFill>
                <a:effectLst/>
                <a:uLnTx/>
                <a:uFillTx/>
                <a:latin typeface="Calibri" panose="020F0502020204030204"/>
                <a:ea typeface="+mn-ea"/>
                <a:cs typeface="+mn-cs"/>
              </a:rPr>
              <a:t>. </a:t>
            </a:r>
            <a:r>
              <a:rPr kumimoji="0" lang="en-GB" sz="2000" b="0" i="0" u="none" strike="noStrike" kern="1200" cap="none" spc="0" normalizeH="0" baseline="0" noProof="0" dirty="0">
                <a:ln>
                  <a:noFill/>
                </a:ln>
                <a:solidFill>
                  <a:srgbClr val="006537"/>
                </a:solidFill>
                <a:effectLst/>
                <a:uLnTx/>
                <a:uFillTx/>
                <a:latin typeface="Calibri" panose="020F0502020204030204"/>
                <a:ea typeface="+mn-ea"/>
                <a:cs typeface="+mn-cs"/>
              </a:rPr>
              <a:t>However, fitness still only makes up a small proportion of active minutes </a:t>
            </a:r>
            <a:endParaRPr kumimoji="0" lang="en-GB" sz="2800" b="0" i="0" u="none" strike="noStrike" kern="1200" cap="none" spc="0" normalizeH="0" baseline="0" noProof="0" dirty="0">
              <a:ln>
                <a:noFill/>
              </a:ln>
              <a:solidFill>
                <a:srgbClr val="006537"/>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56062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Placeholder 9">
            <a:extLst>
              <a:ext uri="{FF2B5EF4-FFF2-40B4-BE49-F238E27FC236}">
                <a16:creationId xmlns:a16="http://schemas.microsoft.com/office/drawing/2014/main" id="{0E798A02-410B-4BCA-A204-DC16A83BC6C5}"/>
              </a:ext>
            </a:extLst>
          </p:cNvPr>
          <p:cNvGraphicFramePr>
            <a:graphicFrameLocks noGrp="1" noChangeAspect="1"/>
          </p:cNvGraphicFramePr>
          <p:nvPr>
            <p:ph type="chart" sz="quarter" idx="17"/>
          </p:nvPr>
        </p:nvGraphicFramePr>
        <p:xfrm>
          <a:off x="355600" y="-38100"/>
          <a:ext cx="5767388" cy="53435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Placeholder 12">
            <a:extLst>
              <a:ext uri="{FF2B5EF4-FFF2-40B4-BE49-F238E27FC236}">
                <a16:creationId xmlns:a16="http://schemas.microsoft.com/office/drawing/2014/main" id="{53153948-4859-4804-81BF-8CB7A18E4BD3}"/>
              </a:ext>
            </a:extLst>
          </p:cNvPr>
          <p:cNvGraphicFramePr>
            <a:graphicFrameLocks noGrp="1" noChangeAspect="1"/>
          </p:cNvGraphicFramePr>
          <p:nvPr>
            <p:ph type="chart" sz="quarter" idx="18"/>
          </p:nvPr>
        </p:nvGraphicFramePr>
        <p:xfrm>
          <a:off x="6197600" y="-38100"/>
          <a:ext cx="5768975" cy="5343525"/>
        </p:xfrm>
        <a:graphic>
          <a:graphicData uri="http://schemas.openxmlformats.org/drawingml/2006/chart">
            <c:chart xmlns:c="http://schemas.openxmlformats.org/drawingml/2006/chart" xmlns:r="http://schemas.openxmlformats.org/officeDocument/2006/relationships" r:id="rId4"/>
          </a:graphicData>
        </a:graphic>
      </p:graphicFrame>
      <p:sp>
        <p:nvSpPr>
          <p:cNvPr id="6" name="Chart Placeholder 3">
            <a:extLst>
              <a:ext uri="{FF2B5EF4-FFF2-40B4-BE49-F238E27FC236}">
                <a16:creationId xmlns:a16="http://schemas.microsoft.com/office/drawing/2014/main" id="{EE86BB5C-F561-A3AE-72EA-5A49089AB771}"/>
              </a:ext>
            </a:extLst>
          </p:cNvPr>
          <p:cNvSpPr txBox="1">
            <a:spLocks/>
          </p:cNvSpPr>
          <p:nvPr/>
        </p:nvSpPr>
        <p:spPr>
          <a:xfrm>
            <a:off x="392929" y="63057"/>
            <a:ext cx="5767981" cy="5343368"/>
          </a:xfrm>
          <a:prstGeom prst="rect">
            <a:avLst/>
          </a:prstGeom>
        </p:spPr>
      </p:sp>
      <p:sp>
        <p:nvSpPr>
          <p:cNvPr id="11" name="TextBox 10">
            <a:extLst>
              <a:ext uri="{FF2B5EF4-FFF2-40B4-BE49-F238E27FC236}">
                <a16:creationId xmlns:a16="http://schemas.microsoft.com/office/drawing/2014/main" id="{ED7C51D5-728E-305C-C204-701232381B75}"/>
              </a:ext>
            </a:extLst>
          </p:cNvPr>
          <p:cNvSpPr txBox="1"/>
          <p:nvPr/>
        </p:nvSpPr>
        <p:spPr>
          <a:xfrm>
            <a:off x="3691834" y="3883107"/>
            <a:ext cx="2385089" cy="369332"/>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Calibri" panose="020F0502020204030204"/>
                <a:ea typeface="+mn-ea"/>
                <a:cs typeface="+mn-cs"/>
              </a:rPr>
              <a:t>Walking for leisure</a:t>
            </a:r>
          </a:p>
        </p:txBody>
      </p:sp>
      <p:sp>
        <p:nvSpPr>
          <p:cNvPr id="12" name="TextBox 11">
            <a:extLst>
              <a:ext uri="{FF2B5EF4-FFF2-40B4-BE49-F238E27FC236}">
                <a16:creationId xmlns:a16="http://schemas.microsoft.com/office/drawing/2014/main" id="{8CD2DAB5-EC02-35E3-4E21-F25CA9472D37}"/>
              </a:ext>
            </a:extLst>
          </p:cNvPr>
          <p:cNvSpPr txBox="1"/>
          <p:nvPr/>
        </p:nvSpPr>
        <p:spPr>
          <a:xfrm>
            <a:off x="4148191" y="4822076"/>
            <a:ext cx="1928732" cy="369332"/>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Calibri" panose="020F0502020204030204"/>
                <a:ea typeface="+mn-ea"/>
                <a:cs typeface="+mn-cs"/>
              </a:rPr>
              <a:t>Walking for travel</a:t>
            </a:r>
          </a:p>
        </p:txBody>
      </p:sp>
      <p:pic>
        <p:nvPicPr>
          <p:cNvPr id="20" name="Graphic 12">
            <a:extLst>
              <a:ext uri="{FF2B5EF4-FFF2-40B4-BE49-F238E27FC236}">
                <a16:creationId xmlns:a16="http://schemas.microsoft.com/office/drawing/2014/main" id="{7F2A779B-3512-4348-0D49-419ED24D597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790443" y="3611260"/>
            <a:ext cx="2080972" cy="1654352"/>
          </a:xfrm>
          <a:prstGeom prst="rect">
            <a:avLst/>
          </a:prstGeom>
        </p:spPr>
      </p:pic>
      <p:sp>
        <p:nvSpPr>
          <p:cNvPr id="21" name="TextBox 20">
            <a:extLst>
              <a:ext uri="{FF2B5EF4-FFF2-40B4-BE49-F238E27FC236}">
                <a16:creationId xmlns:a16="http://schemas.microsoft.com/office/drawing/2014/main" id="{80DA386A-2546-9C97-0FC1-C65995FC3E00}"/>
              </a:ext>
            </a:extLst>
          </p:cNvPr>
          <p:cNvSpPr txBox="1"/>
          <p:nvPr/>
        </p:nvSpPr>
        <p:spPr>
          <a:xfrm>
            <a:off x="111587" y="6156000"/>
            <a:ext cx="5669281" cy="400110"/>
          </a:xfrm>
          <a:prstGeom prst="rect">
            <a:avLst/>
          </a:prstGeom>
          <a:noFill/>
        </p:spPr>
        <p:txBody>
          <a:bodyPr wrap="square" rtlCol="0">
            <a:spAutoFit/>
          </a:bodyPr>
          <a:lstStyle/>
          <a:p>
            <a:r>
              <a:rPr lang="en-GB" sz="1000" dirty="0"/>
              <a:t>Source: Sport England Active Lives, Children and Young People survey 2017-18 to 2021-22 </a:t>
            </a:r>
          </a:p>
          <a:p>
            <a:r>
              <a:rPr lang="en-GB" sz="1000" dirty="0"/>
              <a:t>Measure:  An average of 60 minutes or more a day, either at school or outside school (everywhere)</a:t>
            </a:r>
          </a:p>
        </p:txBody>
      </p:sp>
      <p:sp>
        <p:nvSpPr>
          <p:cNvPr id="2" name="TextBox 1">
            <a:extLst>
              <a:ext uri="{FF2B5EF4-FFF2-40B4-BE49-F238E27FC236}">
                <a16:creationId xmlns:a16="http://schemas.microsoft.com/office/drawing/2014/main" id="{8CFB034E-D887-3778-CFE9-AA7B599946C5}"/>
              </a:ext>
            </a:extLst>
          </p:cNvPr>
          <p:cNvSpPr txBox="1"/>
          <p:nvPr/>
        </p:nvSpPr>
        <p:spPr>
          <a:xfrm>
            <a:off x="7148457" y="6318045"/>
            <a:ext cx="4017981" cy="246221"/>
          </a:xfrm>
          <a:prstGeom prst="rect">
            <a:avLst/>
          </a:prstGeom>
          <a:noFill/>
        </p:spPr>
        <p:txBody>
          <a:bodyPr wrap="square">
            <a:spAutoFit/>
          </a:bodyPr>
          <a:lstStyle/>
          <a:p>
            <a:pPr algn="r"/>
            <a:r>
              <a:rPr lang="en-GB" sz="1000" dirty="0"/>
              <a:t>Data is for: West of England</a:t>
            </a:r>
          </a:p>
        </p:txBody>
      </p:sp>
      <p:sp>
        <p:nvSpPr>
          <p:cNvPr id="3" name="TextBox 2">
            <a:extLst>
              <a:ext uri="{FF2B5EF4-FFF2-40B4-BE49-F238E27FC236}">
                <a16:creationId xmlns:a16="http://schemas.microsoft.com/office/drawing/2014/main" id="{A1616816-A721-377A-FCEA-00CFBBFDD008}"/>
              </a:ext>
            </a:extLst>
          </p:cNvPr>
          <p:cNvSpPr txBox="1"/>
          <p:nvPr/>
        </p:nvSpPr>
        <p:spPr>
          <a:xfrm>
            <a:off x="495953" y="423772"/>
            <a:ext cx="4764535" cy="840230"/>
          </a:xfrm>
          <a:prstGeom prst="rect">
            <a:avLst/>
          </a:prstGeom>
          <a:noFill/>
          <a:ln>
            <a:noFill/>
          </a:ln>
        </p:spPr>
        <p:txBody>
          <a:bodyPr wrap="square">
            <a:sp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1425F"/>
                </a:solidFill>
                <a:effectLst/>
                <a:uLnTx/>
                <a:uFillTx/>
                <a:latin typeface="Calibri" panose="020F0502020204030204"/>
                <a:ea typeface="+mn-ea"/>
                <a:cs typeface="+mn-cs"/>
              </a:rPr>
              <a:t>The pandemic positively affected the amount of time children and young people spent </a:t>
            </a:r>
            <a:r>
              <a:rPr kumimoji="0" lang="en-GB" sz="1800" b="1" i="0" u="none" strike="noStrike" kern="1200" cap="none" spc="0" normalizeH="0" baseline="0" noProof="0" dirty="0">
                <a:ln>
                  <a:noFill/>
                </a:ln>
                <a:solidFill>
                  <a:srgbClr val="01425F"/>
                </a:solidFill>
                <a:effectLst/>
                <a:uLnTx/>
                <a:uFillTx/>
                <a:latin typeface="Calibri" panose="020F0502020204030204"/>
                <a:ea typeface="+mn-ea"/>
                <a:cs typeface="+mn-cs"/>
              </a:rPr>
              <a:t>walking for travel.  </a:t>
            </a:r>
            <a:endParaRPr kumimoji="0" lang="en-GB" sz="1800" b="0" i="0" u="none" strike="noStrike" kern="1200" cap="none" spc="0" normalizeH="0" baseline="0" noProof="0" dirty="0">
              <a:ln>
                <a:noFill/>
              </a:ln>
              <a:solidFill>
                <a:srgbClr val="01425F"/>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1BD18896-4817-E88A-4DC6-BE5BFB5A2524}"/>
              </a:ext>
            </a:extLst>
          </p:cNvPr>
          <p:cNvSpPr txBox="1"/>
          <p:nvPr/>
        </p:nvSpPr>
        <p:spPr>
          <a:xfrm>
            <a:off x="472023" y="1497081"/>
            <a:ext cx="5054993" cy="590931"/>
          </a:xfrm>
          <a:prstGeom prst="rect">
            <a:avLst/>
          </a:prstGeom>
          <a:noFill/>
          <a:ln>
            <a:noFill/>
          </a:ln>
        </p:spPr>
        <p:txBody>
          <a:bodyPr wrap="square">
            <a:sp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53B0C2"/>
                </a:solidFill>
                <a:effectLst/>
                <a:uLnTx/>
                <a:uFillTx/>
                <a:latin typeface="Calibri" panose="020F0502020204030204"/>
                <a:ea typeface="+mn-ea"/>
                <a:cs typeface="+mn-cs"/>
              </a:rPr>
              <a:t>The amount of time spent </a:t>
            </a:r>
            <a:r>
              <a:rPr kumimoji="0" lang="en-GB" sz="1800" b="1" i="0" u="none" strike="noStrike" kern="1200" cap="none" spc="0" normalizeH="0" baseline="0" noProof="0" dirty="0">
                <a:ln>
                  <a:noFill/>
                </a:ln>
                <a:solidFill>
                  <a:srgbClr val="53B0C2"/>
                </a:solidFill>
                <a:effectLst/>
                <a:uLnTx/>
                <a:uFillTx/>
                <a:latin typeface="Calibri" panose="020F0502020204030204"/>
                <a:ea typeface="+mn-ea"/>
                <a:cs typeface="+mn-cs"/>
              </a:rPr>
              <a:t>walking for leisure</a:t>
            </a:r>
            <a:r>
              <a:rPr kumimoji="0" lang="en-GB" sz="1800" b="0" i="0" u="none" strike="noStrike" kern="1200" cap="none" spc="0" normalizeH="0" baseline="0" noProof="0" dirty="0">
                <a:ln>
                  <a:noFill/>
                </a:ln>
                <a:solidFill>
                  <a:srgbClr val="53B0C2"/>
                </a:solidFill>
                <a:effectLst/>
                <a:uLnTx/>
                <a:uFillTx/>
                <a:latin typeface="Calibri" panose="020F0502020204030204"/>
                <a:ea typeface="+mn-ea"/>
                <a:cs typeface="+mn-cs"/>
              </a:rPr>
              <a:t>  peaked last year but is now declining</a:t>
            </a:r>
          </a:p>
        </p:txBody>
      </p:sp>
      <p:sp>
        <p:nvSpPr>
          <p:cNvPr id="5" name="TextBox 4">
            <a:extLst>
              <a:ext uri="{FF2B5EF4-FFF2-40B4-BE49-F238E27FC236}">
                <a16:creationId xmlns:a16="http://schemas.microsoft.com/office/drawing/2014/main" id="{0C90AA51-4556-22BA-9ED8-C518A5322DEB}"/>
              </a:ext>
            </a:extLst>
          </p:cNvPr>
          <p:cNvSpPr txBox="1"/>
          <p:nvPr/>
        </p:nvSpPr>
        <p:spPr>
          <a:xfrm>
            <a:off x="3520441" y="2946731"/>
            <a:ext cx="2618670" cy="590931"/>
          </a:xfrm>
          <a:prstGeom prst="rect">
            <a:avLst/>
          </a:prstGeom>
          <a:noFill/>
          <a:ln>
            <a:noFill/>
          </a:ln>
        </p:spPr>
        <p:txBody>
          <a:bodyPr wrap="square">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95888D"/>
                </a:solidFill>
                <a:effectLst/>
                <a:uLnTx/>
                <a:uFillTx/>
                <a:latin typeface="Calibri" panose="020F0502020204030204"/>
                <a:ea typeface="+mn-ea"/>
                <a:cs typeface="+mn-cs"/>
              </a:rPr>
              <a:t>Cycling and scooting </a:t>
            </a:r>
            <a:r>
              <a:rPr kumimoji="0" lang="en-GB" sz="1800" b="0" i="0" u="none" strike="noStrike" kern="1200" cap="none" spc="0" normalizeH="0" baseline="0" noProof="0" dirty="0">
                <a:ln>
                  <a:noFill/>
                </a:ln>
                <a:solidFill>
                  <a:srgbClr val="95888D"/>
                </a:solidFill>
                <a:effectLst/>
                <a:uLnTx/>
                <a:uFillTx/>
                <a:latin typeface="Calibri" panose="020F0502020204030204"/>
                <a:ea typeface="+mn-ea"/>
                <a:cs typeface="+mn-cs"/>
              </a:rPr>
              <a:t>has remained consistently low</a:t>
            </a:r>
          </a:p>
        </p:txBody>
      </p:sp>
      <p:sp>
        <p:nvSpPr>
          <p:cNvPr id="7" name="TextBox 6">
            <a:extLst>
              <a:ext uri="{FF2B5EF4-FFF2-40B4-BE49-F238E27FC236}">
                <a16:creationId xmlns:a16="http://schemas.microsoft.com/office/drawing/2014/main" id="{7F175B60-3691-CF32-C82D-A665DCF0F69E}"/>
              </a:ext>
            </a:extLst>
          </p:cNvPr>
          <p:cNvSpPr txBox="1"/>
          <p:nvPr/>
        </p:nvSpPr>
        <p:spPr>
          <a:xfrm>
            <a:off x="6343650" y="382651"/>
            <a:ext cx="5076937" cy="1643527"/>
          </a:xfrm>
          <a:prstGeom prst="rect">
            <a:avLst/>
          </a:prstGeom>
          <a:noFill/>
          <a:ln>
            <a:noFill/>
          </a:ln>
        </p:spPr>
        <p:txBody>
          <a:bodyPr wrap="square">
            <a:sp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7C4982"/>
                </a:solidFill>
                <a:effectLst/>
                <a:uLnTx/>
                <a:uFillTx/>
                <a:latin typeface="Calibri" panose="020F0502020204030204"/>
                <a:ea typeface="+mn-ea"/>
                <a:cs typeface="+mn-cs"/>
              </a:rPr>
              <a:t>Sporting activities </a:t>
            </a:r>
            <a:r>
              <a:rPr kumimoji="0" lang="en-GB" sz="2800" b="0" i="0" u="none" strike="noStrike" kern="1200" cap="none" spc="0" normalizeH="0" baseline="0" noProof="0" dirty="0">
                <a:ln>
                  <a:noFill/>
                </a:ln>
                <a:solidFill>
                  <a:srgbClr val="7C4982"/>
                </a:solidFill>
                <a:effectLst/>
                <a:uLnTx/>
                <a:uFillTx/>
                <a:latin typeface="Calibri" panose="020F0502020204030204"/>
                <a:ea typeface="+mn-ea"/>
                <a:cs typeface="+mn-cs"/>
              </a:rPr>
              <a:t>continue to contribute the </a:t>
            </a:r>
            <a:r>
              <a:rPr kumimoji="0" lang="en-GB" sz="2800" b="1" i="0" u="none" strike="noStrike" kern="1200" cap="none" spc="0" normalizeH="0" baseline="0" noProof="0" dirty="0">
                <a:ln>
                  <a:noFill/>
                </a:ln>
                <a:solidFill>
                  <a:srgbClr val="7C4982"/>
                </a:solidFill>
                <a:effectLst/>
                <a:uLnTx/>
                <a:uFillTx/>
                <a:latin typeface="Calibri" panose="020F0502020204030204"/>
                <a:ea typeface="+mn-ea"/>
                <a:cs typeface="+mn-cs"/>
              </a:rPr>
              <a:t>most</a:t>
            </a:r>
            <a:r>
              <a:rPr kumimoji="0" lang="en-GB" sz="2800" b="0" i="0" u="none" strike="noStrike" kern="1200" cap="none" spc="0" normalizeH="0" baseline="0" noProof="0" dirty="0">
                <a:ln>
                  <a:noFill/>
                </a:ln>
                <a:solidFill>
                  <a:srgbClr val="7C4982"/>
                </a:solidFill>
                <a:effectLst/>
                <a:uLnTx/>
                <a:uFillTx/>
                <a:latin typeface="Calibri" panose="020F0502020204030204"/>
                <a:ea typeface="+mn-ea"/>
                <a:cs typeface="+mn-cs"/>
              </a:rPr>
              <a:t> active minutes despite being </a:t>
            </a:r>
            <a:r>
              <a:rPr kumimoji="0" lang="en-GB" sz="2800" b="1" i="0" u="none" strike="noStrike" kern="1200" cap="none" spc="0" normalizeH="0" baseline="0" noProof="0" dirty="0">
                <a:ln>
                  <a:noFill/>
                </a:ln>
                <a:solidFill>
                  <a:srgbClr val="7C4982"/>
                </a:solidFill>
                <a:effectLst/>
                <a:uLnTx/>
                <a:uFillTx/>
                <a:latin typeface="Calibri" panose="020F0502020204030204"/>
                <a:ea typeface="+mn-ea"/>
                <a:cs typeface="+mn-cs"/>
              </a:rPr>
              <a:t>less</a:t>
            </a:r>
            <a:r>
              <a:rPr kumimoji="0" lang="en-GB" sz="2800" b="0" i="0" u="none" strike="noStrike" kern="1200" cap="none" spc="0" normalizeH="0" baseline="0" noProof="0" dirty="0">
                <a:ln>
                  <a:noFill/>
                </a:ln>
                <a:solidFill>
                  <a:srgbClr val="7C4982"/>
                </a:solidFill>
                <a:effectLst/>
                <a:uLnTx/>
                <a:uFillTx/>
                <a:latin typeface="Calibri" panose="020F0502020204030204"/>
                <a:ea typeface="+mn-ea"/>
                <a:cs typeface="+mn-cs"/>
              </a:rPr>
              <a:t> than they were pre-pandemic</a:t>
            </a:r>
          </a:p>
        </p:txBody>
      </p:sp>
      <p:sp>
        <p:nvSpPr>
          <p:cNvPr id="8" name="TextBox 7">
            <a:extLst>
              <a:ext uri="{FF2B5EF4-FFF2-40B4-BE49-F238E27FC236}">
                <a16:creationId xmlns:a16="http://schemas.microsoft.com/office/drawing/2014/main" id="{76CD1B1A-60A6-5097-ABBD-26EB5BB246F0}"/>
              </a:ext>
            </a:extLst>
          </p:cNvPr>
          <p:cNvSpPr txBox="1"/>
          <p:nvPr/>
        </p:nvSpPr>
        <p:spPr>
          <a:xfrm>
            <a:off x="6226221" y="4822076"/>
            <a:ext cx="2385089" cy="36933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chemeClr val="bg1"/>
                </a:solidFill>
                <a:effectLst/>
                <a:uLnTx/>
                <a:uFillTx/>
                <a:latin typeface="Calibri" panose="020F0502020204030204"/>
                <a:ea typeface="+mn-ea"/>
                <a:cs typeface="+mn-cs"/>
              </a:rPr>
              <a:t>Sporting activities</a:t>
            </a:r>
          </a:p>
        </p:txBody>
      </p:sp>
      <p:cxnSp>
        <p:nvCxnSpPr>
          <p:cNvPr id="14" name="Straight Connector 13">
            <a:extLst>
              <a:ext uri="{FF2B5EF4-FFF2-40B4-BE49-F238E27FC236}">
                <a16:creationId xmlns:a16="http://schemas.microsoft.com/office/drawing/2014/main" id="{593823FE-D89E-5CB9-194A-42E0A293A20F}"/>
              </a:ext>
            </a:extLst>
          </p:cNvPr>
          <p:cNvCxnSpPr>
            <a:cxnSpLocks/>
          </p:cNvCxnSpPr>
          <p:nvPr/>
        </p:nvCxnSpPr>
        <p:spPr>
          <a:xfrm>
            <a:off x="6188178" y="476250"/>
            <a:ext cx="0" cy="2644140"/>
          </a:xfrm>
          <a:prstGeom prst="line">
            <a:avLst/>
          </a:prstGeom>
          <a:ln w="952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6E55657-84D0-C786-6616-B9254FF08980}"/>
              </a:ext>
            </a:extLst>
          </p:cNvPr>
          <p:cNvCxnSpPr>
            <a:cxnSpLocks/>
          </p:cNvCxnSpPr>
          <p:nvPr/>
        </p:nvCxnSpPr>
        <p:spPr>
          <a:xfrm>
            <a:off x="361652" y="476250"/>
            <a:ext cx="0" cy="367284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78405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Placeholder 1">
            <a:extLst>
              <a:ext uri="{FF2B5EF4-FFF2-40B4-BE49-F238E27FC236}">
                <a16:creationId xmlns:a16="http://schemas.microsoft.com/office/drawing/2014/main" id="{67448A02-5AE6-3A81-FC98-E0EC45696A04}"/>
              </a:ext>
            </a:extLst>
          </p:cNvPr>
          <p:cNvGraphicFramePr>
            <a:graphicFrameLocks noGrp="1"/>
          </p:cNvGraphicFramePr>
          <p:nvPr>
            <p:ph type="chart" sz="quarter" idx="17"/>
          </p:nvPr>
        </p:nvGraphicFramePr>
        <p:xfrm>
          <a:off x="1698135" y="559348"/>
          <a:ext cx="5591175" cy="5002212"/>
        </p:xfrm>
        <a:graphic>
          <a:graphicData uri="http://schemas.openxmlformats.org/drawingml/2006/chart">
            <c:chart xmlns:c="http://schemas.openxmlformats.org/drawingml/2006/chart" xmlns:r="http://schemas.openxmlformats.org/officeDocument/2006/relationships" r:id="rId3"/>
          </a:graphicData>
        </a:graphic>
      </p:graphicFrame>
      <p:sp>
        <p:nvSpPr>
          <p:cNvPr id="55" name="Arrow: Pentagon 54">
            <a:extLst>
              <a:ext uri="{FF2B5EF4-FFF2-40B4-BE49-F238E27FC236}">
                <a16:creationId xmlns:a16="http://schemas.microsoft.com/office/drawing/2014/main" id="{BC20A9B1-0C74-4F31-1A63-AD658D771EEE}"/>
              </a:ext>
            </a:extLst>
          </p:cNvPr>
          <p:cNvSpPr/>
          <p:nvPr/>
        </p:nvSpPr>
        <p:spPr>
          <a:xfrm>
            <a:off x="7414873" y="2913110"/>
            <a:ext cx="4109420" cy="864000"/>
          </a:xfrm>
          <a:prstGeom prst="homePlate">
            <a:avLst/>
          </a:prstGeom>
          <a:solidFill>
            <a:srgbClr val="0142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09C186D5-45BA-82D5-51E6-751B323574AC}"/>
              </a:ext>
            </a:extLst>
          </p:cNvPr>
          <p:cNvSpPr/>
          <p:nvPr/>
        </p:nvSpPr>
        <p:spPr>
          <a:xfrm>
            <a:off x="634130" y="3548560"/>
            <a:ext cx="989251" cy="529394"/>
          </a:xfrm>
          <a:prstGeom prst="rect">
            <a:avLst/>
          </a:prstGeom>
          <a:solidFill>
            <a:srgbClr val="0142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5" name="Graphic 34">
            <a:extLst>
              <a:ext uri="{FF2B5EF4-FFF2-40B4-BE49-F238E27FC236}">
                <a16:creationId xmlns:a16="http://schemas.microsoft.com/office/drawing/2014/main" id="{A0A2EF8D-96C8-322C-BAF9-C85EA3C4812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4871" y="3567974"/>
            <a:ext cx="307768" cy="529394"/>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4A3444DA-F895-47E0-AB3E-E83B9D824EE5}"/>
              </a:ext>
            </a:extLst>
          </p:cNvPr>
          <p:cNvPicPr>
            <a:picLocks noChangeAspect="1"/>
          </p:cNvPicPr>
          <p:nvPr/>
        </p:nvPicPr>
        <p:blipFill>
          <a:blip r:embed="rId6"/>
          <a:stretch>
            <a:fillRect/>
          </a:stretch>
        </p:blipFill>
        <p:spPr>
          <a:xfrm>
            <a:off x="11126400" y="5817381"/>
            <a:ext cx="1065600" cy="991378"/>
          </a:xfrm>
          <a:prstGeom prst="rect">
            <a:avLst/>
          </a:prstGeom>
        </p:spPr>
      </p:pic>
      <p:sp>
        <p:nvSpPr>
          <p:cNvPr id="19" name="Rectangle 18">
            <a:extLst>
              <a:ext uri="{FF2B5EF4-FFF2-40B4-BE49-F238E27FC236}">
                <a16:creationId xmlns:a16="http://schemas.microsoft.com/office/drawing/2014/main" id="{5A8C5928-05D1-F54D-F542-139FBCF5098D}"/>
              </a:ext>
            </a:extLst>
          </p:cNvPr>
          <p:cNvSpPr/>
          <p:nvPr/>
        </p:nvSpPr>
        <p:spPr>
          <a:xfrm>
            <a:off x="0" y="6681457"/>
            <a:ext cx="12192000" cy="176543"/>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A35F87DE-F339-DEC2-A00C-40E291C84C69}"/>
              </a:ext>
            </a:extLst>
          </p:cNvPr>
          <p:cNvSpPr/>
          <p:nvPr/>
        </p:nvSpPr>
        <p:spPr>
          <a:xfrm>
            <a:off x="0" y="6587427"/>
            <a:ext cx="11639857" cy="457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Text Placeholder 2">
            <a:extLst>
              <a:ext uri="{FF2B5EF4-FFF2-40B4-BE49-F238E27FC236}">
                <a16:creationId xmlns:a16="http://schemas.microsoft.com/office/drawing/2014/main" id="{6321A449-A663-7A73-5A1C-0E845DC2F715}"/>
              </a:ext>
            </a:extLst>
          </p:cNvPr>
          <p:cNvSpPr txBox="1">
            <a:spLocks/>
          </p:cNvSpPr>
          <p:nvPr/>
        </p:nvSpPr>
        <p:spPr>
          <a:xfrm>
            <a:off x="272801" y="122631"/>
            <a:ext cx="5611632" cy="2011679"/>
          </a:xfrm>
        </p:spPr>
        <p:txBody>
          <a:bodyPr lIns="90000"/>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70000"/>
              </a:lnSpc>
              <a:spcBef>
                <a:spcPts val="0"/>
              </a:spcBef>
            </a:pPr>
            <a:r>
              <a:rPr lang="en-GB" sz="4400" dirty="0">
                <a:latin typeface="Angsana New" panose="02020603050405020304" pitchFamily="18" charset="-34"/>
                <a:cs typeface="Angsana New" panose="02020603050405020304" pitchFamily="18" charset="-34"/>
              </a:rPr>
              <a:t>Overall, the amount of time children spend being active is increasing</a:t>
            </a:r>
          </a:p>
        </p:txBody>
      </p:sp>
      <p:sp>
        <p:nvSpPr>
          <p:cNvPr id="45" name="TextBox 11">
            <a:extLst>
              <a:ext uri="{FF2B5EF4-FFF2-40B4-BE49-F238E27FC236}">
                <a16:creationId xmlns:a16="http://schemas.microsoft.com/office/drawing/2014/main" id="{9CC19528-1A94-D140-31A4-C10ACF880B1C}"/>
              </a:ext>
            </a:extLst>
          </p:cNvPr>
          <p:cNvSpPr txBox="1"/>
          <p:nvPr/>
        </p:nvSpPr>
        <p:spPr>
          <a:xfrm>
            <a:off x="5164599" y="2055004"/>
            <a:ext cx="2004697" cy="369678"/>
          </a:xfrm>
          <a:prstGeom prst="rect">
            <a:avLst/>
          </a:prstGeom>
          <a:noFill/>
          <a:ln>
            <a:noFill/>
          </a:ln>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dirty="0">
                <a:ln>
                  <a:noFill/>
                </a:ln>
                <a:solidFill>
                  <a:srgbClr val="FFFFFF"/>
                </a:solidFill>
                <a:effectLst/>
                <a:uLnTx/>
                <a:uFillTx/>
                <a:latin typeface="Calibri" panose="020F0502020204030204"/>
                <a:ea typeface="+mn-ea"/>
                <a:cs typeface="+mn-cs"/>
              </a:rPr>
              <a:t>Sporting activities</a:t>
            </a:r>
            <a:endParaRPr kumimoji="0" lang="en-GB" sz="1800" b="0" i="0" u="none" strike="noStrike" kern="1200" cap="none" spc="0" normalizeH="0" baseline="0" dirty="0">
              <a:ln>
                <a:noFill/>
              </a:ln>
              <a:solidFill>
                <a:srgbClr val="FFFFFF"/>
              </a:solidFill>
              <a:effectLst/>
              <a:uLnTx/>
              <a:uFillTx/>
              <a:latin typeface="Calibri" panose="020F0502020204030204"/>
              <a:ea typeface="+mn-ea"/>
              <a:cs typeface="+mn-cs"/>
            </a:endParaRPr>
          </a:p>
        </p:txBody>
      </p:sp>
      <p:sp>
        <p:nvSpPr>
          <p:cNvPr id="46" name="TextBox 14">
            <a:extLst>
              <a:ext uri="{FF2B5EF4-FFF2-40B4-BE49-F238E27FC236}">
                <a16:creationId xmlns:a16="http://schemas.microsoft.com/office/drawing/2014/main" id="{D9D6AAE8-5435-39C5-5B00-74230354DB50}"/>
              </a:ext>
            </a:extLst>
          </p:cNvPr>
          <p:cNvSpPr txBox="1"/>
          <p:nvPr/>
        </p:nvSpPr>
        <p:spPr>
          <a:xfrm>
            <a:off x="5221757" y="3188541"/>
            <a:ext cx="1890379" cy="369678"/>
          </a:xfrm>
          <a:prstGeom prst="rect">
            <a:avLst/>
          </a:prstGeom>
          <a:noFill/>
          <a:ln>
            <a:noFill/>
          </a:ln>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dirty="0">
                <a:ln>
                  <a:noFill/>
                </a:ln>
                <a:solidFill>
                  <a:srgbClr val="FFFFFF"/>
                </a:solidFill>
                <a:effectLst/>
                <a:uLnTx/>
                <a:uFillTx/>
                <a:latin typeface="Calibri" panose="020F0502020204030204"/>
                <a:ea typeface="+mn-ea"/>
                <a:cs typeface="+mn-cs"/>
              </a:rPr>
              <a:t>Walking for travel</a:t>
            </a:r>
            <a:endParaRPr kumimoji="0" lang="en-GB" sz="1800" b="0" i="0" u="none" strike="noStrike" kern="1200" cap="none" spc="0" normalizeH="0" baseline="0" dirty="0">
              <a:ln>
                <a:noFill/>
              </a:ln>
              <a:solidFill>
                <a:srgbClr val="FFFFFF"/>
              </a:solidFill>
              <a:effectLst/>
              <a:uLnTx/>
              <a:uFillTx/>
              <a:latin typeface="Calibri" panose="020F0502020204030204"/>
              <a:ea typeface="+mn-ea"/>
              <a:cs typeface="+mn-cs"/>
            </a:endParaRPr>
          </a:p>
        </p:txBody>
      </p:sp>
      <p:sp>
        <p:nvSpPr>
          <p:cNvPr id="47" name="TextBox 17">
            <a:extLst>
              <a:ext uri="{FF2B5EF4-FFF2-40B4-BE49-F238E27FC236}">
                <a16:creationId xmlns:a16="http://schemas.microsoft.com/office/drawing/2014/main" id="{673AAADC-2A91-8460-8BB8-6D4DD875A341}"/>
              </a:ext>
            </a:extLst>
          </p:cNvPr>
          <p:cNvSpPr txBox="1"/>
          <p:nvPr/>
        </p:nvSpPr>
        <p:spPr>
          <a:xfrm>
            <a:off x="5164598" y="4499367"/>
            <a:ext cx="2004698" cy="369678"/>
          </a:xfrm>
          <a:prstGeom prst="rect">
            <a:avLst/>
          </a:prstGeom>
          <a:noFill/>
          <a:ln>
            <a:noFill/>
          </a:ln>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dirty="0">
                <a:ln>
                  <a:noFill/>
                </a:ln>
                <a:solidFill>
                  <a:srgbClr val="FFFFFF"/>
                </a:solidFill>
                <a:effectLst/>
                <a:uLnTx/>
                <a:uFillTx/>
                <a:latin typeface="Calibri" panose="020F0502020204030204"/>
                <a:ea typeface="+mn-ea"/>
                <a:cs typeface="+mn-cs"/>
              </a:rPr>
              <a:t>Walking for leisure</a:t>
            </a:r>
            <a:endParaRPr kumimoji="0" lang="en-GB" sz="1800" b="0" i="0" u="none" strike="noStrike" kern="1200" cap="none" spc="0" normalizeH="0" baseline="0" dirty="0">
              <a:ln>
                <a:noFill/>
              </a:ln>
              <a:solidFill>
                <a:srgbClr val="FFFFFF"/>
              </a:solidFill>
              <a:effectLst/>
              <a:uLnTx/>
              <a:uFillTx/>
              <a:latin typeface="Calibri" panose="020F0502020204030204"/>
              <a:ea typeface="+mn-ea"/>
              <a:cs typeface="+mn-cs"/>
            </a:endParaRPr>
          </a:p>
        </p:txBody>
      </p:sp>
      <p:sp>
        <p:nvSpPr>
          <p:cNvPr id="48" name="TextBox 24">
            <a:extLst>
              <a:ext uri="{FF2B5EF4-FFF2-40B4-BE49-F238E27FC236}">
                <a16:creationId xmlns:a16="http://schemas.microsoft.com/office/drawing/2014/main" id="{4E3C8077-B5C3-6F43-68AA-5662EE44976A}"/>
              </a:ext>
            </a:extLst>
          </p:cNvPr>
          <p:cNvSpPr txBox="1"/>
          <p:nvPr/>
        </p:nvSpPr>
        <p:spPr>
          <a:xfrm>
            <a:off x="5257374" y="3933270"/>
            <a:ext cx="1890379" cy="369678"/>
          </a:xfrm>
          <a:prstGeom prst="rect">
            <a:avLst/>
          </a:prstGeom>
          <a:noFill/>
          <a:ln>
            <a:noFill/>
          </a:ln>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dirty="0">
                <a:ln>
                  <a:noFill/>
                </a:ln>
                <a:solidFill>
                  <a:srgbClr val="FFFFFF"/>
                </a:solidFill>
                <a:effectLst/>
                <a:uLnTx/>
                <a:uFillTx/>
                <a:latin typeface="Calibri" panose="020F0502020204030204"/>
                <a:ea typeface="+mn-ea"/>
                <a:cs typeface="+mn-cs"/>
              </a:rPr>
              <a:t>Active play</a:t>
            </a:r>
            <a:endParaRPr kumimoji="0" lang="en-GB" sz="1800" b="0" i="0" u="none" strike="noStrike" kern="1200" cap="none" spc="0" normalizeH="0" baseline="0" dirty="0">
              <a:ln>
                <a:noFill/>
              </a:ln>
              <a:solidFill>
                <a:srgbClr val="FFFFFF"/>
              </a:solidFill>
              <a:effectLst/>
              <a:uLnTx/>
              <a:uFillTx/>
              <a:latin typeface="Calibri" panose="020F0502020204030204"/>
              <a:ea typeface="+mn-ea"/>
              <a:cs typeface="+mn-cs"/>
            </a:endParaRPr>
          </a:p>
        </p:txBody>
      </p:sp>
      <p:sp>
        <p:nvSpPr>
          <p:cNvPr id="49" name="TextBox 28">
            <a:extLst>
              <a:ext uri="{FF2B5EF4-FFF2-40B4-BE49-F238E27FC236}">
                <a16:creationId xmlns:a16="http://schemas.microsoft.com/office/drawing/2014/main" id="{7EFD420F-3FD3-736D-C7D3-24AFB438276B}"/>
              </a:ext>
            </a:extLst>
          </p:cNvPr>
          <p:cNvSpPr txBox="1"/>
          <p:nvPr/>
        </p:nvSpPr>
        <p:spPr>
          <a:xfrm>
            <a:off x="6249126" y="4911589"/>
            <a:ext cx="920170" cy="279376"/>
          </a:xfrm>
          <a:prstGeom prst="rect">
            <a:avLst/>
          </a:prstGeom>
          <a:noFill/>
          <a:ln>
            <a:noFill/>
          </a:ln>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dirty="0">
                <a:ln>
                  <a:noFill/>
                </a:ln>
                <a:solidFill>
                  <a:srgbClr val="FFFFFF"/>
                </a:solidFill>
                <a:effectLst/>
                <a:uLnTx/>
                <a:uFillTx/>
                <a:latin typeface="Calibri" panose="020F0502020204030204"/>
                <a:ea typeface="+mn-ea"/>
                <a:cs typeface="+mn-cs"/>
              </a:rPr>
              <a:t>Dance</a:t>
            </a:r>
            <a:endParaRPr kumimoji="0" lang="en-GB" sz="1200" b="0" i="0" u="none" strike="noStrike" kern="1200" cap="none" spc="0" normalizeH="0" baseline="0" dirty="0">
              <a:ln>
                <a:noFill/>
              </a:ln>
              <a:solidFill>
                <a:srgbClr val="FFFFFF"/>
              </a:solidFill>
              <a:effectLst/>
              <a:uLnTx/>
              <a:uFillTx/>
              <a:latin typeface="Calibri" panose="020F0502020204030204"/>
              <a:ea typeface="+mn-ea"/>
              <a:cs typeface="+mn-cs"/>
            </a:endParaRPr>
          </a:p>
        </p:txBody>
      </p:sp>
      <p:sp>
        <p:nvSpPr>
          <p:cNvPr id="50" name="TextBox 26">
            <a:extLst>
              <a:ext uri="{FF2B5EF4-FFF2-40B4-BE49-F238E27FC236}">
                <a16:creationId xmlns:a16="http://schemas.microsoft.com/office/drawing/2014/main" id="{77748ACA-7313-05D9-1E38-7642E7768E39}"/>
              </a:ext>
            </a:extLst>
          </p:cNvPr>
          <p:cNvSpPr txBox="1"/>
          <p:nvPr/>
        </p:nvSpPr>
        <p:spPr>
          <a:xfrm>
            <a:off x="5711956" y="5346208"/>
            <a:ext cx="1457340" cy="275142"/>
          </a:xfrm>
          <a:prstGeom prst="rect">
            <a:avLst/>
          </a:prstGeom>
          <a:noFill/>
          <a:ln>
            <a:noFill/>
          </a:ln>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dirty="0">
                <a:ln>
                  <a:noFill/>
                </a:ln>
                <a:solidFill>
                  <a:srgbClr val="FFFFFF"/>
                </a:solidFill>
                <a:effectLst/>
                <a:uLnTx/>
                <a:uFillTx/>
                <a:latin typeface="Calibri" panose="020F0502020204030204"/>
                <a:ea typeface="+mn-ea"/>
                <a:cs typeface="+mn-cs"/>
              </a:rPr>
              <a:t>Cycling &amp; scooting</a:t>
            </a:r>
            <a:endParaRPr kumimoji="0" lang="en-GB" sz="1000" b="0" i="0" u="none" strike="noStrike" kern="1200" cap="none" spc="0" normalizeH="0" baseline="0" dirty="0">
              <a:ln>
                <a:noFill/>
              </a:ln>
              <a:solidFill>
                <a:srgbClr val="FFFFFF"/>
              </a:solidFill>
              <a:effectLst/>
              <a:uLnTx/>
              <a:uFillTx/>
              <a:latin typeface="Calibri" panose="020F0502020204030204"/>
              <a:ea typeface="+mn-ea"/>
              <a:cs typeface="+mn-cs"/>
            </a:endParaRPr>
          </a:p>
        </p:txBody>
      </p:sp>
      <p:sp>
        <p:nvSpPr>
          <p:cNvPr id="51" name="TextBox 29">
            <a:extLst>
              <a:ext uri="{FF2B5EF4-FFF2-40B4-BE49-F238E27FC236}">
                <a16:creationId xmlns:a16="http://schemas.microsoft.com/office/drawing/2014/main" id="{36CB729E-6787-C4EF-2990-F576AFDD4D23}"/>
              </a:ext>
            </a:extLst>
          </p:cNvPr>
          <p:cNvSpPr txBox="1"/>
          <p:nvPr/>
        </p:nvSpPr>
        <p:spPr>
          <a:xfrm>
            <a:off x="5659978" y="5162240"/>
            <a:ext cx="1509318" cy="279376"/>
          </a:xfrm>
          <a:prstGeom prst="rect">
            <a:avLst/>
          </a:prstGeom>
          <a:noFill/>
          <a:ln>
            <a:noFill/>
          </a:ln>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dirty="0">
                <a:ln>
                  <a:noFill/>
                </a:ln>
                <a:solidFill>
                  <a:srgbClr val="FFFFFF"/>
                </a:solidFill>
                <a:effectLst/>
                <a:uLnTx/>
                <a:uFillTx/>
                <a:latin typeface="Calibri" panose="020F0502020204030204"/>
                <a:ea typeface="+mn-ea"/>
                <a:cs typeface="+mn-cs"/>
              </a:rPr>
              <a:t>Fitness activities</a:t>
            </a:r>
            <a:endParaRPr kumimoji="0" lang="en-GB" sz="1000" b="0" i="0" u="none" strike="noStrike" kern="1200" cap="none" spc="0" normalizeH="0" baseline="0" dirty="0">
              <a:ln>
                <a:noFill/>
              </a:ln>
              <a:solidFill>
                <a:srgbClr val="FFFFFF"/>
              </a:solidFill>
              <a:effectLst/>
              <a:uLnTx/>
              <a:uFillTx/>
              <a:latin typeface="Calibri" panose="020F0502020204030204"/>
              <a:ea typeface="+mn-ea"/>
              <a:cs typeface="+mn-cs"/>
            </a:endParaRPr>
          </a:p>
        </p:txBody>
      </p:sp>
      <p:sp>
        <p:nvSpPr>
          <p:cNvPr id="60" name="TextBox 59">
            <a:extLst>
              <a:ext uri="{FF2B5EF4-FFF2-40B4-BE49-F238E27FC236}">
                <a16:creationId xmlns:a16="http://schemas.microsoft.com/office/drawing/2014/main" id="{45ABECDC-312B-94AD-DC40-8FA0D8B1E22B}"/>
              </a:ext>
            </a:extLst>
          </p:cNvPr>
          <p:cNvSpPr txBox="1"/>
          <p:nvPr/>
        </p:nvSpPr>
        <p:spPr>
          <a:xfrm>
            <a:off x="111587" y="6164156"/>
            <a:ext cx="5772846" cy="400110"/>
          </a:xfrm>
          <a:prstGeom prst="rect">
            <a:avLst/>
          </a:prstGeom>
          <a:noFill/>
        </p:spPr>
        <p:txBody>
          <a:bodyPr wrap="square" rtlCol="0">
            <a:spAutoFit/>
          </a:bodyPr>
          <a:lstStyle/>
          <a:p>
            <a:r>
              <a:rPr lang="en-GB" sz="1000" dirty="0"/>
              <a:t>Source: Sport England Active Lives, Children and Young People survey 2017-18 to 2021-22</a:t>
            </a:r>
            <a:endParaRPr lang="en-GB" sz="1000" dirty="0">
              <a:solidFill>
                <a:schemeClr val="accent1"/>
              </a:solidFill>
            </a:endParaRPr>
          </a:p>
          <a:p>
            <a:r>
              <a:rPr lang="en-GB" sz="1000" dirty="0"/>
              <a:t>Measure:  An average of 60 minutes or more a day, either at school or outside school (everywhere)</a:t>
            </a:r>
          </a:p>
        </p:txBody>
      </p:sp>
      <p:sp>
        <p:nvSpPr>
          <p:cNvPr id="32" name="TextBox 31">
            <a:extLst>
              <a:ext uri="{FF2B5EF4-FFF2-40B4-BE49-F238E27FC236}">
                <a16:creationId xmlns:a16="http://schemas.microsoft.com/office/drawing/2014/main" id="{4DDEB490-6B22-2731-199E-9FE0AF1ED0AB}"/>
              </a:ext>
            </a:extLst>
          </p:cNvPr>
          <p:cNvSpPr txBox="1"/>
          <p:nvPr/>
        </p:nvSpPr>
        <p:spPr>
          <a:xfrm>
            <a:off x="8360189" y="3026551"/>
            <a:ext cx="2452743" cy="626005"/>
          </a:xfrm>
          <a:prstGeom prst="rect">
            <a:avLst/>
          </a:prstGeom>
          <a:noFill/>
        </p:spPr>
        <p:txBody>
          <a:bodyPr wrap="square" rtlCol="0">
            <a:spAutoFit/>
          </a:bodyPr>
          <a:lstStyle/>
          <a:p>
            <a:pPr marL="0" marR="0" lvl="0" indent="0" algn="l" defTabSz="457200" rtl="0" eaLnBrk="1" fontAlgn="auto" latinLnBrk="0" hangingPunct="1">
              <a:lnSpc>
                <a:spcPct val="7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FFFF"/>
                </a:solidFill>
                <a:effectLst/>
                <a:uLnTx/>
                <a:uFillTx/>
                <a:latin typeface="Calibri" panose="020F0502020204030204"/>
                <a:ea typeface="+mn-ea"/>
                <a:cs typeface="+mn-cs"/>
              </a:rPr>
              <a:t>Particularly </a:t>
            </a:r>
          </a:p>
          <a:p>
            <a:pPr marL="0" marR="0" lvl="0" indent="0" algn="l" defTabSz="457200" rtl="0" eaLnBrk="1" fontAlgn="auto" latinLnBrk="0" hangingPunct="1">
              <a:lnSpc>
                <a:spcPct val="7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Calibri" panose="020F0502020204030204"/>
                <a:ea typeface="+mn-ea"/>
                <a:cs typeface="+mn-cs"/>
              </a:rPr>
              <a:t>walking for travel</a:t>
            </a:r>
            <a:endParaRPr kumimoji="0" lang="en-US" sz="2400" b="0" i="0" u="none" strike="noStrike" kern="1200" cap="none" spc="0" normalizeH="0" baseline="0" noProof="0" dirty="0">
              <a:ln>
                <a:noFill/>
              </a:ln>
              <a:solidFill>
                <a:srgbClr val="484043"/>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0302E266-0FEC-A891-7BC3-574F7FB65946}"/>
              </a:ext>
            </a:extLst>
          </p:cNvPr>
          <p:cNvSpPr txBox="1"/>
          <p:nvPr/>
        </p:nvSpPr>
        <p:spPr>
          <a:xfrm>
            <a:off x="7148457" y="6318045"/>
            <a:ext cx="4017981" cy="246221"/>
          </a:xfrm>
          <a:prstGeom prst="rect">
            <a:avLst/>
          </a:prstGeom>
          <a:noFill/>
        </p:spPr>
        <p:txBody>
          <a:bodyPr wrap="square">
            <a:spAutoFit/>
          </a:bodyPr>
          <a:lstStyle/>
          <a:p>
            <a:pPr algn="r"/>
            <a:r>
              <a:rPr lang="en-GB" sz="1000" dirty="0"/>
              <a:t>Data is for: West of England</a:t>
            </a:r>
          </a:p>
        </p:txBody>
      </p:sp>
      <p:pic>
        <p:nvPicPr>
          <p:cNvPr id="34" name="Graphic 33">
            <a:extLst>
              <a:ext uri="{FF2B5EF4-FFF2-40B4-BE49-F238E27FC236}">
                <a16:creationId xmlns:a16="http://schemas.microsoft.com/office/drawing/2014/main" id="{7E5A7882-2680-54E0-5297-F048FAD859D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52602" y="2921934"/>
            <a:ext cx="462266" cy="835240"/>
          </a:xfrm>
          <a:prstGeom prst="rect">
            <a:avLst/>
          </a:prstGeom>
        </p:spPr>
      </p:pic>
      <p:sp>
        <p:nvSpPr>
          <p:cNvPr id="3" name="TextBox 2">
            <a:extLst>
              <a:ext uri="{FF2B5EF4-FFF2-40B4-BE49-F238E27FC236}">
                <a16:creationId xmlns:a16="http://schemas.microsoft.com/office/drawing/2014/main" id="{3D308D7A-210A-A140-1ED0-83FB2800879B}"/>
              </a:ext>
            </a:extLst>
          </p:cNvPr>
          <p:cNvSpPr txBox="1"/>
          <p:nvPr/>
        </p:nvSpPr>
        <p:spPr>
          <a:xfrm>
            <a:off x="7414873" y="2027598"/>
            <a:ext cx="4109421"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1425F"/>
                </a:solidFill>
                <a:effectLst/>
                <a:uLnTx/>
                <a:uFillTx/>
                <a:latin typeface="Calibri" panose="020F0502020204030204"/>
                <a:ea typeface="+mn-ea"/>
                <a:cs typeface="+mn-cs"/>
              </a:rPr>
              <a:t>The importance of</a:t>
            </a:r>
            <a:r>
              <a:rPr kumimoji="0" lang="en-GB" sz="2000" b="1" i="0" u="none" strike="noStrike" kern="1200" cap="none" spc="0" normalizeH="0" baseline="0" noProof="0" dirty="0">
                <a:ln>
                  <a:noFill/>
                </a:ln>
                <a:solidFill>
                  <a:srgbClr val="01425F"/>
                </a:solidFill>
                <a:effectLst/>
                <a:uLnTx/>
                <a:uFillTx/>
                <a:latin typeface="Calibri" panose="020F0502020204030204"/>
                <a:ea typeface="+mn-ea"/>
                <a:cs typeface="+mn-cs"/>
              </a:rPr>
              <a:t> walking</a:t>
            </a:r>
            <a:r>
              <a:rPr kumimoji="0" lang="en-GB" sz="2000" b="0" i="0" u="none" strike="noStrike" kern="1200" cap="none" spc="0" normalizeH="0" baseline="0" noProof="0" dirty="0">
                <a:ln>
                  <a:noFill/>
                </a:ln>
                <a:solidFill>
                  <a:srgbClr val="01425F"/>
                </a:solidFill>
                <a:effectLst/>
                <a:uLnTx/>
                <a:uFillTx/>
                <a:latin typeface="Calibri" panose="020F0502020204030204"/>
                <a:ea typeface="+mn-ea"/>
                <a:cs typeface="+mn-cs"/>
              </a:rPr>
              <a:t> for children and young people has grown</a:t>
            </a:r>
          </a:p>
        </p:txBody>
      </p:sp>
    </p:spTree>
    <p:extLst>
      <p:ext uri="{BB962C8B-B14F-4D97-AF65-F5344CB8AC3E}">
        <p14:creationId xmlns:p14="http://schemas.microsoft.com/office/powerpoint/2010/main" val="42124770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3718BF21-56DE-2A79-3391-035C3E722044}"/>
              </a:ext>
            </a:extLst>
          </p:cNvPr>
          <p:cNvSpPr>
            <a:spLocks noGrp="1"/>
          </p:cNvSpPr>
          <p:nvPr>
            <p:ph type="body" sz="quarter" idx="14"/>
          </p:nvPr>
        </p:nvSpPr>
        <p:spPr>
          <a:xfrm>
            <a:off x="4937761" y="5534904"/>
            <a:ext cx="7063739" cy="1002895"/>
          </a:xfrm>
        </p:spPr>
        <p:txBody>
          <a:bodyPr/>
          <a:lstStyle/>
          <a:p>
            <a:pPr algn="r"/>
            <a:r>
              <a:rPr lang="en-GB" sz="8000" dirty="0">
                <a:solidFill>
                  <a:schemeClr val="bg1"/>
                </a:solidFill>
              </a:rPr>
              <a:t>The story so far…</a:t>
            </a:r>
          </a:p>
        </p:txBody>
      </p:sp>
      <p:pic>
        <p:nvPicPr>
          <p:cNvPr id="17" name="Graphic 16">
            <a:extLst>
              <a:ext uri="{FF2B5EF4-FFF2-40B4-BE49-F238E27FC236}">
                <a16:creationId xmlns:a16="http://schemas.microsoft.com/office/drawing/2014/main" id="{65F9FA1B-FEC7-234F-7673-421D2AD6EAF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9773" y="1182129"/>
            <a:ext cx="4846211" cy="6858000"/>
          </a:xfrm>
          <a:prstGeom prst="rect">
            <a:avLst/>
          </a:prstGeom>
        </p:spPr>
      </p:pic>
    </p:spTree>
    <p:extLst>
      <p:ext uri="{BB962C8B-B14F-4D97-AF65-F5344CB8AC3E}">
        <p14:creationId xmlns:p14="http://schemas.microsoft.com/office/powerpoint/2010/main" val="8884413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5C13186-100E-2E1D-182B-BFA72B234EB5}"/>
              </a:ext>
            </a:extLst>
          </p:cNvPr>
          <p:cNvSpPr>
            <a:spLocks noGrp="1"/>
          </p:cNvSpPr>
          <p:nvPr>
            <p:ph type="body" sz="quarter" idx="14"/>
          </p:nvPr>
        </p:nvSpPr>
        <p:spPr/>
        <p:txBody>
          <a:bodyPr/>
          <a:lstStyle/>
          <a:p>
            <a:r>
              <a:rPr lang="en-GB" dirty="0"/>
              <a:t>Summary</a:t>
            </a:r>
          </a:p>
        </p:txBody>
      </p:sp>
      <p:sp>
        <p:nvSpPr>
          <p:cNvPr id="13" name="Text Placeholder 2">
            <a:extLst>
              <a:ext uri="{FF2B5EF4-FFF2-40B4-BE49-F238E27FC236}">
                <a16:creationId xmlns:a16="http://schemas.microsoft.com/office/drawing/2014/main" id="{31B97655-BC00-6311-12C2-92971BC97A79}"/>
              </a:ext>
            </a:extLst>
          </p:cNvPr>
          <p:cNvSpPr>
            <a:spLocks noGrp="1"/>
          </p:cNvSpPr>
          <p:nvPr>
            <p:ph type="body" sz="quarter" idx="13"/>
          </p:nvPr>
        </p:nvSpPr>
        <p:spPr>
          <a:xfrm>
            <a:off x="320675" y="1055688"/>
            <a:ext cx="11623675" cy="5535612"/>
          </a:xfrm>
        </p:spPr>
        <p:txBody>
          <a:bodyPr>
            <a:normAutofit lnSpcReduction="10000"/>
          </a:bodyPr>
          <a:lstStyle/>
          <a:p>
            <a:r>
              <a:rPr lang="en-GB" dirty="0"/>
              <a:t>50.4% of all CYP do not meet the recommended physical activity guidelines</a:t>
            </a:r>
          </a:p>
          <a:p>
            <a:r>
              <a:rPr lang="en-GB" dirty="0"/>
              <a:t>However active rates in the West of England are at an all time high (49.6%)</a:t>
            </a:r>
          </a:p>
          <a:p>
            <a:r>
              <a:rPr lang="en-GB" dirty="0"/>
              <a:t>In the last 12 months girls activity rates have dropped 3pp, whilst boys activity rates have increased by 10pp. Boys active rates are now 5pp higher</a:t>
            </a:r>
          </a:p>
          <a:p>
            <a:endParaRPr lang="en-GB" dirty="0"/>
          </a:p>
          <a:p>
            <a:pPr marL="0" indent="0">
              <a:buNone/>
            </a:pPr>
            <a:r>
              <a:rPr lang="en-GB" dirty="0"/>
              <a:t>When we combined 5 years worth of data</a:t>
            </a:r>
          </a:p>
          <a:p>
            <a:r>
              <a:rPr lang="en-GB" dirty="0"/>
              <a:t>Activity rates are highest for young people in school years 5-9</a:t>
            </a:r>
          </a:p>
          <a:p>
            <a:r>
              <a:rPr lang="en-GB" dirty="0"/>
              <a:t>Those from Black (41%) and ‘other ethnic groups’ (32%) are least likely to be active</a:t>
            </a:r>
          </a:p>
          <a:p>
            <a:r>
              <a:rPr lang="en-GB" dirty="0"/>
              <a:t>Girls activity rates ( 45%) are 4pp lower than boys (49%)</a:t>
            </a:r>
          </a:p>
          <a:p>
            <a:r>
              <a:rPr lang="en-GB" dirty="0"/>
              <a:t>Children from deprived areas (43%) are less likely to be active</a:t>
            </a:r>
          </a:p>
          <a:p>
            <a:pPr marL="0" indent="0">
              <a:buNone/>
            </a:pPr>
            <a:endParaRPr lang="en-GB" dirty="0"/>
          </a:p>
          <a:p>
            <a:r>
              <a:rPr lang="en-GB" dirty="0"/>
              <a:t>Time spent walking for travel is at an all time high whilst Sporting Activities have not recovered to the pre covid rates</a:t>
            </a:r>
          </a:p>
          <a:p>
            <a:pPr marL="0" indent="0">
              <a:buNone/>
            </a:pPr>
            <a:endParaRPr lang="en-GB" dirty="0"/>
          </a:p>
        </p:txBody>
      </p:sp>
    </p:spTree>
    <p:extLst>
      <p:ext uri="{BB962C8B-B14F-4D97-AF65-F5344CB8AC3E}">
        <p14:creationId xmlns:p14="http://schemas.microsoft.com/office/powerpoint/2010/main" val="2196930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4407CA0-DEC3-3979-E5C4-B5DC842ECA7F}"/>
              </a:ext>
            </a:extLst>
          </p:cNvPr>
          <p:cNvSpPr>
            <a:spLocks noGrp="1"/>
          </p:cNvSpPr>
          <p:nvPr>
            <p:ph type="body" sz="quarter" idx="14"/>
          </p:nvPr>
        </p:nvSpPr>
        <p:spPr/>
        <p:txBody>
          <a:bodyPr/>
          <a:lstStyle/>
          <a:p>
            <a:r>
              <a:rPr lang="en-GB" dirty="0"/>
              <a:t>Definitions</a:t>
            </a:r>
          </a:p>
        </p:txBody>
      </p:sp>
      <p:sp>
        <p:nvSpPr>
          <p:cNvPr id="14" name="Content Placeholder 3">
            <a:extLst>
              <a:ext uri="{FF2B5EF4-FFF2-40B4-BE49-F238E27FC236}">
                <a16:creationId xmlns:a16="http://schemas.microsoft.com/office/drawing/2014/main" id="{875F20D8-EFC5-483B-8BF5-7F2CE91FBFC5}"/>
              </a:ext>
            </a:extLst>
          </p:cNvPr>
          <p:cNvSpPr txBox="1">
            <a:spLocks/>
          </p:cNvSpPr>
          <p:nvPr/>
        </p:nvSpPr>
        <p:spPr>
          <a:xfrm>
            <a:off x="734937" y="996019"/>
            <a:ext cx="4980063" cy="3207986"/>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700"/>
              </a:spcBef>
              <a:spcAft>
                <a:spcPts val="200"/>
              </a:spcAft>
              <a:buFont typeface="Arial" panose="020B0604020202020204" pitchFamily="34" charset="0"/>
              <a:buNone/>
            </a:pPr>
            <a:r>
              <a:rPr lang="en-GB" sz="2000" b="1" dirty="0">
                <a:solidFill>
                  <a:srgbClr val="484043"/>
                </a:solidFill>
                <a:cs typeface="Times New Roman" panose="02020603050405020304" pitchFamily="18" charset="0"/>
              </a:rPr>
              <a:t>Family affluence score (FAS)</a:t>
            </a:r>
          </a:p>
          <a:p>
            <a:pPr marL="0" indent="0">
              <a:spcBef>
                <a:spcPts val="700"/>
              </a:spcBef>
              <a:spcAft>
                <a:spcPts val="200"/>
              </a:spcAft>
              <a:buNone/>
              <a:defRPr/>
            </a:pPr>
            <a:r>
              <a:rPr lang="en-GB" sz="1800" dirty="0">
                <a:solidFill>
                  <a:srgbClr val="484043"/>
                </a:solidFill>
              </a:rPr>
              <a:t>This is a standard scale developed for the Health Behaviour in School Aged Children Survey (an international study of 11-15 year olds) which involves asking a series of questions and provides an overall score between 0-13: </a:t>
            </a:r>
          </a:p>
          <a:p>
            <a:pPr>
              <a:lnSpc>
                <a:spcPct val="100000"/>
              </a:lnSpc>
              <a:spcBef>
                <a:spcPts val="700"/>
              </a:spcBef>
              <a:spcAft>
                <a:spcPts val="200"/>
              </a:spcAft>
              <a:buClr>
                <a:srgbClr val="BD1622"/>
              </a:buClr>
              <a:buFont typeface="Wingdings" panose="05000000000000000000" pitchFamily="2" charset="2"/>
              <a:buChar char="§"/>
              <a:defRPr/>
            </a:pPr>
            <a:r>
              <a:rPr lang="en-GB" sz="1800" b="1" dirty="0">
                <a:solidFill>
                  <a:srgbClr val="484043"/>
                </a:solidFill>
              </a:rPr>
              <a:t>Low</a:t>
            </a:r>
            <a:r>
              <a:rPr lang="en-GB" sz="1800" dirty="0">
                <a:solidFill>
                  <a:srgbClr val="484043"/>
                </a:solidFill>
              </a:rPr>
              <a:t> family affluence 	(score range 0-6)</a:t>
            </a:r>
          </a:p>
          <a:p>
            <a:pPr>
              <a:lnSpc>
                <a:spcPct val="100000"/>
              </a:lnSpc>
              <a:spcBef>
                <a:spcPts val="700"/>
              </a:spcBef>
              <a:spcAft>
                <a:spcPts val="200"/>
              </a:spcAft>
              <a:buClr>
                <a:srgbClr val="BD1622"/>
              </a:buClr>
              <a:buFont typeface="Wingdings" panose="05000000000000000000" pitchFamily="2" charset="2"/>
              <a:buChar char="§"/>
              <a:defRPr/>
            </a:pPr>
            <a:r>
              <a:rPr lang="en-GB" sz="1800" b="1" dirty="0">
                <a:solidFill>
                  <a:srgbClr val="484043"/>
                </a:solidFill>
              </a:rPr>
              <a:t>Medium</a:t>
            </a:r>
            <a:r>
              <a:rPr lang="en-GB" sz="1800" dirty="0">
                <a:solidFill>
                  <a:srgbClr val="484043"/>
                </a:solidFill>
              </a:rPr>
              <a:t> family affluence 	(score range 7-10)</a:t>
            </a:r>
          </a:p>
          <a:p>
            <a:pPr>
              <a:lnSpc>
                <a:spcPct val="100000"/>
              </a:lnSpc>
              <a:spcBef>
                <a:spcPts val="700"/>
              </a:spcBef>
              <a:spcAft>
                <a:spcPts val="200"/>
              </a:spcAft>
              <a:buClr>
                <a:srgbClr val="BD1622"/>
              </a:buClr>
              <a:buFont typeface="Wingdings" panose="05000000000000000000" pitchFamily="2" charset="2"/>
              <a:buChar char="§"/>
              <a:defRPr/>
            </a:pPr>
            <a:r>
              <a:rPr lang="en-GB" sz="1800" b="1" dirty="0">
                <a:solidFill>
                  <a:srgbClr val="484043"/>
                </a:solidFill>
              </a:rPr>
              <a:t>High</a:t>
            </a:r>
            <a:r>
              <a:rPr lang="en-GB" sz="1800" dirty="0">
                <a:solidFill>
                  <a:srgbClr val="484043"/>
                </a:solidFill>
              </a:rPr>
              <a:t> family affluence	(score range 11-13)</a:t>
            </a:r>
          </a:p>
        </p:txBody>
      </p:sp>
      <p:sp>
        <p:nvSpPr>
          <p:cNvPr id="4" name="Content Placeholder 3">
            <a:extLst>
              <a:ext uri="{FF2B5EF4-FFF2-40B4-BE49-F238E27FC236}">
                <a16:creationId xmlns:a16="http://schemas.microsoft.com/office/drawing/2014/main" id="{2759B522-8786-84E9-C5BD-7FEF1CFFCF68}"/>
              </a:ext>
            </a:extLst>
          </p:cNvPr>
          <p:cNvSpPr txBox="1">
            <a:spLocks/>
          </p:cNvSpPr>
          <p:nvPr/>
        </p:nvSpPr>
        <p:spPr>
          <a:xfrm>
            <a:off x="6356196" y="996019"/>
            <a:ext cx="5193795" cy="1432503"/>
          </a:xfrm>
          <a:prstGeom prst="rect">
            <a:avLst/>
          </a:prstGeom>
          <a:solidFill>
            <a:srgbClr val="FFFFFF">
              <a:alpha val="30196"/>
            </a:srgbClr>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700"/>
              </a:spcBef>
              <a:spcAft>
                <a:spcPts val="200"/>
              </a:spcAft>
              <a:buFont typeface="Arial" panose="020B0604020202020204" pitchFamily="34" charset="0"/>
              <a:buNone/>
            </a:pPr>
            <a:r>
              <a:rPr lang="en-GB" sz="2000" b="1" dirty="0">
                <a:solidFill>
                  <a:srgbClr val="484043"/>
                </a:solidFill>
                <a:cs typeface="Times New Roman" panose="02020603050405020304" pitchFamily="18" charset="0"/>
              </a:rPr>
              <a:t>Moderate intensity activity</a:t>
            </a:r>
          </a:p>
          <a:p>
            <a:pPr marL="0" indent="0">
              <a:spcBef>
                <a:spcPts val="700"/>
              </a:spcBef>
              <a:spcAft>
                <a:spcPts val="200"/>
              </a:spcAft>
              <a:buNone/>
              <a:defRPr/>
            </a:pPr>
            <a:r>
              <a:rPr lang="en-GB" sz="1800" dirty="0">
                <a:solidFill>
                  <a:srgbClr val="484043"/>
                </a:solidFill>
              </a:rPr>
              <a:t>Is defined as activity where you raise your heart rate and feel a little out of breath (children were asked whether it made them breathe faster)</a:t>
            </a:r>
          </a:p>
          <a:p>
            <a:pPr marL="0" indent="0">
              <a:spcBef>
                <a:spcPts val="700"/>
              </a:spcBef>
              <a:spcAft>
                <a:spcPts val="200"/>
              </a:spcAft>
              <a:buFont typeface="Arial" panose="020B0604020202020204" pitchFamily="34" charset="0"/>
              <a:buNone/>
            </a:pPr>
            <a:endParaRPr lang="en-GB" sz="1100" b="1" dirty="0">
              <a:solidFill>
                <a:srgbClr val="484043"/>
              </a:solidFill>
              <a:cs typeface="Times New Roman" panose="02020603050405020304" pitchFamily="18" charset="0"/>
            </a:endParaRPr>
          </a:p>
          <a:p>
            <a:pPr marL="0" indent="0">
              <a:buFont typeface="Arial" panose="020B0604020202020204" pitchFamily="34" charset="0"/>
              <a:buNone/>
            </a:pPr>
            <a:endParaRPr lang="en-GB" sz="1800" dirty="0">
              <a:solidFill>
                <a:srgbClr val="484043"/>
              </a:solidFill>
            </a:endParaRPr>
          </a:p>
          <a:p>
            <a:pPr marL="0" indent="0">
              <a:buFont typeface="Arial" panose="020B0604020202020204" pitchFamily="34" charset="0"/>
              <a:buNone/>
            </a:pPr>
            <a:endParaRPr lang="en-GB" dirty="0"/>
          </a:p>
        </p:txBody>
      </p:sp>
      <p:sp>
        <p:nvSpPr>
          <p:cNvPr id="5" name="Content Placeholder 3">
            <a:extLst>
              <a:ext uri="{FF2B5EF4-FFF2-40B4-BE49-F238E27FC236}">
                <a16:creationId xmlns:a16="http://schemas.microsoft.com/office/drawing/2014/main" id="{66C421D0-0824-214F-EAAD-377C8ECDB2A6}"/>
              </a:ext>
            </a:extLst>
          </p:cNvPr>
          <p:cNvSpPr txBox="1">
            <a:spLocks/>
          </p:cNvSpPr>
          <p:nvPr/>
        </p:nvSpPr>
        <p:spPr>
          <a:xfrm>
            <a:off x="6356196" y="2265567"/>
            <a:ext cx="5193795" cy="1599771"/>
          </a:xfrm>
          <a:prstGeom prst="rect">
            <a:avLst/>
          </a:prstGeom>
          <a:solidFill>
            <a:srgbClr val="FFFFFF">
              <a:alpha val="30196"/>
            </a:srgbClr>
          </a:solidFill>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700"/>
              </a:spcBef>
              <a:spcAft>
                <a:spcPts val="200"/>
              </a:spcAft>
              <a:buNone/>
            </a:pPr>
            <a:r>
              <a:rPr lang="en-GB" sz="2400" b="1" dirty="0">
                <a:solidFill>
                  <a:srgbClr val="484043"/>
                </a:solidFill>
                <a:cs typeface="Times New Roman" panose="02020603050405020304" pitchFamily="18" charset="0"/>
              </a:rPr>
              <a:t>Percentage points (pp)</a:t>
            </a:r>
          </a:p>
          <a:p>
            <a:pPr marL="0" indent="0">
              <a:lnSpc>
                <a:spcPct val="100000"/>
              </a:lnSpc>
              <a:spcBef>
                <a:spcPts val="700"/>
              </a:spcBef>
              <a:spcAft>
                <a:spcPts val="200"/>
              </a:spcAft>
              <a:buNone/>
              <a:defRPr/>
            </a:pPr>
            <a:r>
              <a:rPr lang="en-GB" sz="2100" dirty="0">
                <a:solidFill>
                  <a:srgbClr val="484043"/>
                </a:solidFill>
              </a:rPr>
              <a:t>A percentage point (pp) is the unit for the arithmetic difference of two percentages (%). For example, moving up from 40% to 44% is a 4pp increase, but is a 10% increase in what is being measured</a:t>
            </a:r>
          </a:p>
          <a:p>
            <a:pPr marL="0" indent="0">
              <a:spcBef>
                <a:spcPts val="700"/>
              </a:spcBef>
              <a:spcAft>
                <a:spcPts val="200"/>
              </a:spcAft>
              <a:buFont typeface="Arial" panose="020B0604020202020204" pitchFamily="34" charset="0"/>
              <a:buNone/>
            </a:pPr>
            <a:endParaRPr lang="en-GB" sz="1100" b="1" dirty="0">
              <a:solidFill>
                <a:srgbClr val="484043"/>
              </a:solidFill>
              <a:cs typeface="Times New Roman" panose="02020603050405020304" pitchFamily="18" charset="0"/>
            </a:endParaRPr>
          </a:p>
          <a:p>
            <a:pPr marL="0" indent="0">
              <a:buFont typeface="Arial" panose="020B0604020202020204" pitchFamily="34" charset="0"/>
              <a:buNone/>
            </a:pPr>
            <a:endParaRPr lang="en-GB" sz="1800" dirty="0">
              <a:solidFill>
                <a:srgbClr val="484043"/>
              </a:solidFill>
            </a:endParaRPr>
          </a:p>
          <a:p>
            <a:pPr marL="0" indent="0">
              <a:buFont typeface="Arial" panose="020B0604020202020204" pitchFamily="34" charset="0"/>
              <a:buNone/>
            </a:pPr>
            <a:endParaRPr lang="en-GB" dirty="0"/>
          </a:p>
        </p:txBody>
      </p:sp>
      <p:sp>
        <p:nvSpPr>
          <p:cNvPr id="8" name="TextBox 7">
            <a:extLst>
              <a:ext uri="{FF2B5EF4-FFF2-40B4-BE49-F238E27FC236}">
                <a16:creationId xmlns:a16="http://schemas.microsoft.com/office/drawing/2014/main" id="{D92A48DA-A719-AD1E-3588-4C07778679CF}"/>
              </a:ext>
            </a:extLst>
          </p:cNvPr>
          <p:cNvSpPr txBox="1"/>
          <p:nvPr/>
        </p:nvSpPr>
        <p:spPr>
          <a:xfrm>
            <a:off x="734937" y="4370839"/>
            <a:ext cx="4840615" cy="1332481"/>
          </a:xfrm>
          <a:prstGeom prst="rect">
            <a:avLst/>
          </a:prstGeom>
          <a:noFill/>
        </p:spPr>
        <p:txBody>
          <a:bodyPr wrap="square">
            <a:spAutoFit/>
          </a:bodyPr>
          <a:lstStyle/>
          <a:p>
            <a:pPr>
              <a:lnSpc>
                <a:spcPct val="110000"/>
              </a:lnSpc>
              <a:spcBef>
                <a:spcPts val="0"/>
              </a:spcBef>
              <a:spcAft>
                <a:spcPts val="200"/>
              </a:spcAft>
              <a:buNone/>
            </a:pPr>
            <a:r>
              <a:rPr lang="en-GB" sz="2000" b="1" dirty="0">
                <a:solidFill>
                  <a:srgbClr val="484043"/>
                </a:solidFill>
                <a:latin typeface="Calibri" panose="020F0502020204030204" pitchFamily="34" charset="0"/>
                <a:cs typeface="Times New Roman" panose="02020603050405020304" pitchFamily="18" charset="0"/>
              </a:rPr>
              <a:t>Limiting disability</a:t>
            </a:r>
            <a:endParaRPr lang="en-GB" sz="2800" b="1" dirty="0">
              <a:solidFill>
                <a:srgbClr val="484043"/>
              </a:solidFill>
              <a:latin typeface="Calibri" panose="020F0502020204030204" pitchFamily="34" charset="0"/>
              <a:cs typeface="Times New Roman" panose="02020603050405020304" pitchFamily="18" charset="0"/>
            </a:endParaRPr>
          </a:p>
          <a:p>
            <a:pPr marL="0" indent="0">
              <a:lnSpc>
                <a:spcPct val="107000"/>
              </a:lnSpc>
              <a:spcAft>
                <a:spcPts val="8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Whether or not a young person has a disability, special need or illness. This measure changed in 19-20</a:t>
            </a:r>
          </a:p>
        </p:txBody>
      </p:sp>
      <p:sp>
        <p:nvSpPr>
          <p:cNvPr id="11" name="TextBox 10">
            <a:extLst>
              <a:ext uri="{FF2B5EF4-FFF2-40B4-BE49-F238E27FC236}">
                <a16:creationId xmlns:a16="http://schemas.microsoft.com/office/drawing/2014/main" id="{C297CD23-7430-AED2-6457-EBD30F338100}"/>
              </a:ext>
            </a:extLst>
          </p:cNvPr>
          <p:cNvSpPr txBox="1"/>
          <p:nvPr/>
        </p:nvSpPr>
        <p:spPr>
          <a:xfrm>
            <a:off x="6310489" y="3865338"/>
            <a:ext cx="5146574" cy="2916889"/>
          </a:xfrm>
          <a:prstGeom prst="rect">
            <a:avLst/>
          </a:prstGeom>
          <a:noFill/>
        </p:spPr>
        <p:txBody>
          <a:bodyPr wrap="square">
            <a:spAutoFit/>
          </a:bodyPr>
          <a:lstStyle/>
          <a:p>
            <a:pPr>
              <a:lnSpc>
                <a:spcPct val="110000"/>
              </a:lnSpc>
              <a:spcBef>
                <a:spcPts val="0"/>
              </a:spcBef>
              <a:spcAft>
                <a:spcPts val="200"/>
              </a:spcAft>
              <a:buNone/>
            </a:pPr>
            <a:r>
              <a:rPr lang="en-GB" sz="2000" b="1" dirty="0">
                <a:solidFill>
                  <a:srgbClr val="484043"/>
                </a:solidFill>
                <a:latin typeface="Calibri" panose="020F0502020204030204" pitchFamily="34" charset="0"/>
                <a:cs typeface="Times New Roman" panose="02020603050405020304" pitchFamily="18" charset="0"/>
              </a:rPr>
              <a:t>Income deprivation affecting children</a:t>
            </a:r>
            <a:endParaRPr lang="en-GB" sz="2800" b="1" dirty="0">
              <a:solidFill>
                <a:srgbClr val="484043"/>
              </a:solidFill>
              <a:latin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This is derived </a:t>
            </a:r>
            <a:r>
              <a:rPr lang="en-GB" dirty="0">
                <a:latin typeface="Calibri" panose="020F0502020204030204" pitchFamily="34" charset="0"/>
                <a:cs typeface="Times New Roman" panose="02020603050405020304" pitchFamily="18" charset="0"/>
              </a:rPr>
              <a:t>from the Index of Income Deprivation Affecting Children (IDACI) which comes under the Index of Multiple Deprivation Outputs but is based on income source data only. It is matched onto the data using the postcode of the school attended by the pupil. Deciles 1-4 are grouped as ‘deprived’ deciles 8-10 are grouped as ‘affluent’</a:t>
            </a:r>
          </a:p>
          <a:p>
            <a:pPr marL="0" indent="0">
              <a:lnSpc>
                <a:spcPct val="107000"/>
              </a:lnSpc>
              <a:spcAft>
                <a:spcPts val="800"/>
              </a:spcAft>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 name="Group 1">
            <a:extLst>
              <a:ext uri="{FF2B5EF4-FFF2-40B4-BE49-F238E27FC236}">
                <a16:creationId xmlns:a16="http://schemas.microsoft.com/office/drawing/2014/main" id="{47326C01-0149-8C25-87C9-ACF722E9240F}"/>
              </a:ext>
            </a:extLst>
          </p:cNvPr>
          <p:cNvGrpSpPr/>
          <p:nvPr/>
        </p:nvGrpSpPr>
        <p:grpSpPr>
          <a:xfrm>
            <a:off x="0" y="6594761"/>
            <a:ext cx="12192000" cy="263239"/>
            <a:chOff x="0" y="6594761"/>
            <a:chExt cx="12192000" cy="263239"/>
          </a:xfrm>
        </p:grpSpPr>
        <p:sp>
          <p:nvSpPr>
            <p:cNvPr id="3" name="Rectangle 2">
              <a:extLst>
                <a:ext uri="{FF2B5EF4-FFF2-40B4-BE49-F238E27FC236}">
                  <a16:creationId xmlns:a16="http://schemas.microsoft.com/office/drawing/2014/main" id="{178FC96F-B9E6-51E4-457A-50FEBA96BCAC}"/>
                </a:ext>
              </a:extLst>
            </p:cNvPr>
            <p:cNvSpPr/>
            <p:nvPr/>
          </p:nvSpPr>
          <p:spPr>
            <a:xfrm>
              <a:off x="0" y="6681457"/>
              <a:ext cx="12192000" cy="17654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D1F26EC3-789E-C256-A1B7-AEACEFE07B35}"/>
                </a:ext>
              </a:extLst>
            </p:cNvPr>
            <p:cNvSpPr/>
            <p:nvPr/>
          </p:nvSpPr>
          <p:spPr>
            <a:xfrm>
              <a:off x="0" y="6594761"/>
              <a:ext cx="121920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700219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3305AAF-96D6-4844-BA7C-9BD231992621}"/>
              </a:ext>
            </a:extLst>
          </p:cNvPr>
          <p:cNvSpPr>
            <a:spLocks noGrp="1"/>
          </p:cNvSpPr>
          <p:nvPr>
            <p:ph type="body" sz="quarter" idx="14"/>
          </p:nvPr>
        </p:nvSpPr>
        <p:spPr/>
        <p:txBody>
          <a:bodyPr/>
          <a:lstStyle/>
          <a:p>
            <a:r>
              <a:rPr lang="en-GB" dirty="0"/>
              <a:t>Definitions continued</a:t>
            </a:r>
          </a:p>
        </p:txBody>
      </p:sp>
      <p:sp>
        <p:nvSpPr>
          <p:cNvPr id="14" name="Content Placeholder 3">
            <a:extLst>
              <a:ext uri="{FF2B5EF4-FFF2-40B4-BE49-F238E27FC236}">
                <a16:creationId xmlns:a16="http://schemas.microsoft.com/office/drawing/2014/main" id="{875F20D8-EFC5-483B-8BF5-7F2CE91FBFC5}"/>
              </a:ext>
            </a:extLst>
          </p:cNvPr>
          <p:cNvSpPr txBox="1">
            <a:spLocks/>
          </p:cNvSpPr>
          <p:nvPr/>
        </p:nvSpPr>
        <p:spPr>
          <a:xfrm>
            <a:off x="1839952" y="978200"/>
            <a:ext cx="8720254" cy="1463921"/>
          </a:xfrm>
          <a:prstGeom prst="rect">
            <a:avLst/>
          </a:prstGeom>
          <a:solidFill>
            <a:srgbClr val="FFFFFF">
              <a:alpha val="30196"/>
            </a:srgbClr>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0"/>
              </a:spcBef>
              <a:buNone/>
              <a:defRPr/>
            </a:pPr>
            <a:r>
              <a:rPr lang="en-GB" sz="2000" b="1" dirty="0">
                <a:solidFill>
                  <a:schemeClr val="accent5"/>
                </a:solidFill>
                <a:latin typeface="Calibri" panose="020F0502020204030204" pitchFamily="34" charset="0"/>
                <a:cs typeface="Times New Roman" panose="02020603050405020304" pitchFamily="18" charset="0"/>
              </a:rPr>
              <a:t>Everywhere*</a:t>
            </a:r>
          </a:p>
          <a:p>
            <a:pPr marL="0" indent="0">
              <a:lnSpc>
                <a:spcPct val="110000"/>
              </a:lnSpc>
              <a:spcBef>
                <a:spcPts val="700"/>
              </a:spcBef>
              <a:spcAft>
                <a:spcPts val="200"/>
              </a:spcAft>
              <a:buNone/>
              <a:defRPr/>
            </a:pPr>
            <a:r>
              <a:rPr lang="en-GB" sz="1800" dirty="0">
                <a:solidFill>
                  <a:srgbClr val="484043"/>
                </a:solidFill>
              </a:rPr>
              <a:t>This refers to activities done in and out of school (see definitions below). The active total for ‘At school’ and ‘Outside school’ does not equal ‘Everywhere’ as some children will be active at both settings but will only count once in ‘Everywhere’.</a:t>
            </a:r>
            <a:endParaRPr lang="en-GB" sz="1800" b="1" dirty="0">
              <a:solidFill>
                <a:srgbClr val="484043"/>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20000"/>
              </a:lnSpc>
              <a:spcBef>
                <a:spcPts val="700"/>
              </a:spcBef>
              <a:spcAft>
                <a:spcPts val="200"/>
              </a:spcAft>
              <a:buNone/>
              <a:defRPr/>
            </a:pPr>
            <a:endParaRPr lang="en-GB" sz="1400" dirty="0">
              <a:solidFill>
                <a:srgbClr val="484043"/>
              </a:solidFill>
            </a:endParaRPr>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p:txBody>
      </p:sp>
      <p:sp>
        <p:nvSpPr>
          <p:cNvPr id="4" name="TextBox 3">
            <a:extLst>
              <a:ext uri="{FF2B5EF4-FFF2-40B4-BE49-F238E27FC236}">
                <a16:creationId xmlns:a16="http://schemas.microsoft.com/office/drawing/2014/main" id="{F72E0CAB-CE54-9845-5F9D-04B2FA7A119E}"/>
              </a:ext>
            </a:extLst>
          </p:cNvPr>
          <p:cNvSpPr txBox="1"/>
          <p:nvPr/>
        </p:nvSpPr>
        <p:spPr>
          <a:xfrm>
            <a:off x="6096000" y="6251164"/>
            <a:ext cx="5724292" cy="307777"/>
          </a:xfrm>
          <a:prstGeom prst="rect">
            <a:avLst/>
          </a:prstGeom>
          <a:noFill/>
        </p:spPr>
        <p:txBody>
          <a:bodyPr wrap="square">
            <a:spAutoFit/>
          </a:bodyPr>
          <a:lstStyle/>
          <a:p>
            <a:pPr algn="r"/>
            <a:r>
              <a:rPr lang="en-GB" sz="1400" dirty="0">
                <a:solidFill>
                  <a:srgbClr val="484043"/>
                </a:solidFill>
              </a:rPr>
              <a:t>*Unless otherwise stated, data in this pack is for ‘Everywhere’ </a:t>
            </a:r>
            <a:endParaRPr lang="en-GB" sz="1400" dirty="0"/>
          </a:p>
        </p:txBody>
      </p:sp>
      <p:sp>
        <p:nvSpPr>
          <p:cNvPr id="6" name="Content Placeholder 3">
            <a:extLst>
              <a:ext uri="{FF2B5EF4-FFF2-40B4-BE49-F238E27FC236}">
                <a16:creationId xmlns:a16="http://schemas.microsoft.com/office/drawing/2014/main" id="{FE75BBAE-4713-6352-FB0C-841937EED13B}"/>
              </a:ext>
            </a:extLst>
          </p:cNvPr>
          <p:cNvSpPr txBox="1">
            <a:spLocks/>
          </p:cNvSpPr>
          <p:nvPr/>
        </p:nvSpPr>
        <p:spPr>
          <a:xfrm>
            <a:off x="1839952" y="2603707"/>
            <a:ext cx="8720254" cy="1774942"/>
          </a:xfrm>
          <a:prstGeom prst="rect">
            <a:avLst/>
          </a:prstGeom>
          <a:solidFill>
            <a:srgbClr val="FFFFFF">
              <a:alpha val="30196"/>
            </a:srgbClr>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0"/>
              </a:spcBef>
              <a:buNone/>
            </a:pPr>
            <a:r>
              <a:rPr lang="en-GB" sz="2000" b="1" dirty="0">
                <a:solidFill>
                  <a:srgbClr val="7C4982"/>
                </a:solidFill>
                <a:latin typeface="Calibri" panose="020F0502020204030204" pitchFamily="34" charset="0"/>
                <a:cs typeface="Times New Roman" panose="02020603050405020304" pitchFamily="18" charset="0"/>
              </a:rPr>
              <a:t>At school </a:t>
            </a:r>
            <a:r>
              <a:rPr lang="en-GB" sz="2000" b="1" i="1" dirty="0">
                <a:solidFill>
                  <a:srgbClr val="484043"/>
                </a:solidFill>
              </a:rPr>
              <a:t>Where every day = five days (weekdays only)</a:t>
            </a:r>
          </a:p>
          <a:p>
            <a:pPr marL="0" indent="0">
              <a:lnSpc>
                <a:spcPct val="110000"/>
              </a:lnSpc>
              <a:spcBef>
                <a:spcPts val="700"/>
              </a:spcBef>
              <a:spcAft>
                <a:spcPts val="200"/>
              </a:spcAft>
              <a:buNone/>
              <a:defRPr/>
            </a:pPr>
            <a:r>
              <a:rPr lang="en-GB" sz="1800" dirty="0">
                <a:solidFill>
                  <a:srgbClr val="484043"/>
                </a:solidFill>
              </a:rPr>
              <a:t>Refers to activities done while at school, during normal school hours. It includes activities in PE lessons and break times, but excludes activities at before and after school clubs, even if these take place at school</a:t>
            </a:r>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p:txBody>
      </p:sp>
      <p:sp>
        <p:nvSpPr>
          <p:cNvPr id="8" name="Content Placeholder 3">
            <a:extLst>
              <a:ext uri="{FF2B5EF4-FFF2-40B4-BE49-F238E27FC236}">
                <a16:creationId xmlns:a16="http://schemas.microsoft.com/office/drawing/2014/main" id="{F0464DFC-1ED5-B577-FD63-6A51187B2F4D}"/>
              </a:ext>
            </a:extLst>
          </p:cNvPr>
          <p:cNvSpPr txBox="1">
            <a:spLocks/>
          </p:cNvSpPr>
          <p:nvPr/>
        </p:nvSpPr>
        <p:spPr>
          <a:xfrm>
            <a:off x="1839952" y="4540235"/>
            <a:ext cx="8720254" cy="1774942"/>
          </a:xfrm>
          <a:prstGeom prst="rect">
            <a:avLst/>
          </a:prstGeom>
          <a:solidFill>
            <a:srgbClr val="FFFFFF">
              <a:alpha val="30196"/>
            </a:srgbClr>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0"/>
              </a:spcBef>
              <a:buNone/>
              <a:defRPr/>
            </a:pPr>
            <a:r>
              <a:rPr lang="en-GB" sz="2000" b="1" dirty="0">
                <a:solidFill>
                  <a:schemeClr val="accent6"/>
                </a:solidFill>
                <a:latin typeface="Calibri" panose="020F0502020204030204" pitchFamily="34" charset="0"/>
                <a:cs typeface="Times New Roman" panose="02020603050405020304" pitchFamily="18" charset="0"/>
              </a:rPr>
              <a:t>Outside school </a:t>
            </a:r>
            <a:r>
              <a:rPr lang="en-GB" sz="2000" b="1" i="1" dirty="0">
                <a:solidFill>
                  <a:srgbClr val="484043"/>
                </a:solidFill>
              </a:rPr>
              <a:t>Where every day = seven days</a:t>
            </a:r>
          </a:p>
          <a:p>
            <a:pPr marL="0" indent="0">
              <a:lnSpc>
                <a:spcPct val="110000"/>
              </a:lnSpc>
              <a:spcBef>
                <a:spcPts val="700"/>
              </a:spcBef>
              <a:spcAft>
                <a:spcPts val="200"/>
              </a:spcAft>
              <a:buNone/>
              <a:defRPr/>
            </a:pPr>
            <a:r>
              <a:rPr lang="en-GB" sz="1800" dirty="0">
                <a:solidFill>
                  <a:srgbClr val="484043"/>
                </a:solidFill>
              </a:rPr>
              <a:t>Refers to activities done outside of school hours. It includes anything done before getting to school and after leaving school (including travel to/from), as well as activity done at the weekend, on holiday days and at before and after school clubs, even if these took place at school</a:t>
            </a:r>
          </a:p>
          <a:p>
            <a:pPr marL="0" indent="0">
              <a:lnSpc>
                <a:spcPct val="120000"/>
              </a:lnSpc>
              <a:spcBef>
                <a:spcPts val="700"/>
              </a:spcBef>
              <a:spcAft>
                <a:spcPts val="200"/>
              </a:spcAft>
              <a:buNone/>
              <a:defRPr/>
            </a:pPr>
            <a:endParaRPr lang="en-GB" sz="1400" dirty="0">
              <a:solidFill>
                <a:srgbClr val="484043"/>
              </a:solidFill>
            </a:endParaRPr>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p:txBody>
      </p:sp>
      <p:grpSp>
        <p:nvGrpSpPr>
          <p:cNvPr id="3" name="Group 2">
            <a:extLst>
              <a:ext uri="{FF2B5EF4-FFF2-40B4-BE49-F238E27FC236}">
                <a16:creationId xmlns:a16="http://schemas.microsoft.com/office/drawing/2014/main" id="{8FB4CB72-A59C-1E97-2236-C2BFFA59963C}"/>
              </a:ext>
            </a:extLst>
          </p:cNvPr>
          <p:cNvGrpSpPr/>
          <p:nvPr/>
        </p:nvGrpSpPr>
        <p:grpSpPr>
          <a:xfrm>
            <a:off x="0" y="6594761"/>
            <a:ext cx="12192000" cy="263239"/>
            <a:chOff x="0" y="6594761"/>
            <a:chExt cx="12192000" cy="263239"/>
          </a:xfrm>
        </p:grpSpPr>
        <p:sp>
          <p:nvSpPr>
            <p:cNvPr id="5" name="Rectangle 4">
              <a:extLst>
                <a:ext uri="{FF2B5EF4-FFF2-40B4-BE49-F238E27FC236}">
                  <a16:creationId xmlns:a16="http://schemas.microsoft.com/office/drawing/2014/main" id="{1920D72C-F50A-95E9-E772-31F99EB81F46}"/>
                </a:ext>
              </a:extLst>
            </p:cNvPr>
            <p:cNvSpPr/>
            <p:nvPr/>
          </p:nvSpPr>
          <p:spPr>
            <a:xfrm>
              <a:off x="0" y="6681457"/>
              <a:ext cx="12192000" cy="17654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66027A28-18D4-21C0-4085-DBE402D11EAD}"/>
                </a:ext>
              </a:extLst>
            </p:cNvPr>
            <p:cNvSpPr/>
            <p:nvPr/>
          </p:nvSpPr>
          <p:spPr>
            <a:xfrm>
              <a:off x="0" y="6594761"/>
              <a:ext cx="121920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785290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8644E20-7D55-4130-8B68-CE767813F234}"/>
              </a:ext>
            </a:extLst>
          </p:cNvPr>
          <p:cNvSpPr>
            <a:spLocks noGrp="1"/>
          </p:cNvSpPr>
          <p:nvPr>
            <p:ph type="body" sz="quarter" idx="14"/>
          </p:nvPr>
        </p:nvSpPr>
        <p:spPr>
          <a:prstGeom prst="rect">
            <a:avLst/>
          </a:prstGeom>
        </p:spPr>
        <p:txBody>
          <a:bodyPr/>
          <a:lstStyle/>
          <a:p>
            <a:r>
              <a:rPr lang="en-GB" dirty="0"/>
              <a:t>National headlines </a:t>
            </a:r>
          </a:p>
        </p:txBody>
      </p:sp>
      <p:sp>
        <p:nvSpPr>
          <p:cNvPr id="6" name="Text Placeholder 1">
            <a:extLst>
              <a:ext uri="{FF2B5EF4-FFF2-40B4-BE49-F238E27FC236}">
                <a16:creationId xmlns:a16="http://schemas.microsoft.com/office/drawing/2014/main" id="{99B27A42-ECFF-D0F5-7ED5-86B6A87830EA}"/>
              </a:ext>
            </a:extLst>
          </p:cNvPr>
          <p:cNvSpPr txBox="1">
            <a:spLocks/>
          </p:cNvSpPr>
          <p:nvPr/>
        </p:nvSpPr>
        <p:spPr>
          <a:xfrm>
            <a:off x="320510" y="1055687"/>
            <a:ext cx="11623251" cy="5535235"/>
          </a:xfrm>
          <a:prstGeom prst="rect">
            <a:avLst/>
          </a:prstGeom>
          <a:solidFill>
            <a:srgbClr val="FFFFFF">
              <a:alpha val="30196"/>
            </a:srgb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dirty="0">
                <a:solidFill>
                  <a:srgbClr val="000000"/>
                </a:solidFill>
              </a:rPr>
              <a:t>Full report – available in full </a:t>
            </a:r>
            <a:r>
              <a:rPr lang="en-GB" sz="1800" dirty="0">
                <a:solidFill>
                  <a:schemeClr val="tx2">
                    <a:lumMod val="75000"/>
                    <a:lumOff val="25000"/>
                  </a:schemeClr>
                </a:solidFill>
                <a:hlinkClick r:id="rId3">
                  <a:extLst>
                    <a:ext uri="{A12FA001-AC4F-418D-AE19-62706E023703}">
                      <ahyp:hlinkClr xmlns:ahyp="http://schemas.microsoft.com/office/drawing/2018/hyperlinkcolor" val="tx"/>
                    </a:ext>
                  </a:extLst>
                </a:hlinkClick>
              </a:rPr>
              <a:t>here</a:t>
            </a:r>
            <a:r>
              <a:rPr lang="en-GB" sz="1800" dirty="0">
                <a:solidFill>
                  <a:srgbClr val="0462C1"/>
                </a:solidFill>
              </a:rPr>
              <a:t> </a:t>
            </a:r>
            <a:r>
              <a:rPr lang="en-GB" sz="1800" dirty="0">
                <a:solidFill>
                  <a:srgbClr val="000000"/>
                </a:solidFill>
              </a:rPr>
              <a:t>- covers the 2021-22 academic year. </a:t>
            </a:r>
          </a:p>
          <a:p>
            <a:pPr>
              <a:buClr>
                <a:schemeClr val="accent1"/>
              </a:buClr>
              <a:buFont typeface="Wingdings" panose="05000000000000000000" pitchFamily="2" charset="2"/>
              <a:buChar char="§"/>
            </a:pPr>
            <a:r>
              <a:rPr lang="en-GB" sz="1800" dirty="0">
                <a:solidFill>
                  <a:srgbClr val="000000"/>
                </a:solidFill>
              </a:rPr>
              <a:t>The findings paint a promising picture, with a return to levels seen pre-pandemic in the proportion of children and young people meeting the Chief Medical Officers’ guidelines of taking part in an average of 60 minutes or more of sport and physical activity a day. </a:t>
            </a:r>
          </a:p>
          <a:p>
            <a:pPr>
              <a:buClr>
                <a:schemeClr val="accent1"/>
              </a:buClr>
              <a:buFont typeface="Wingdings" panose="05000000000000000000" pitchFamily="2" charset="2"/>
              <a:buChar char="§"/>
            </a:pPr>
            <a:r>
              <a:rPr lang="en-GB" sz="1800" dirty="0">
                <a:solidFill>
                  <a:srgbClr val="000000"/>
                </a:solidFill>
              </a:rPr>
              <a:t>There are also positive signs of longer-term growth in activity levels among secondary aged girls (ages 11-16). However, some groups are being left behind, with primary aged children, specifically those in school Years 3-4 (ages 7-9), and Black boys, not seeing the same recovery - while Black girls are reporting significantly fewer positive attitudes towards sport and physical activity than before the pandemic.</a:t>
            </a:r>
          </a:p>
          <a:p>
            <a:pPr>
              <a:buClr>
                <a:schemeClr val="accent1"/>
              </a:buClr>
              <a:buFont typeface="Wingdings" panose="05000000000000000000" pitchFamily="2" charset="2"/>
              <a:buChar char="§"/>
            </a:pPr>
            <a:r>
              <a:rPr lang="en-GB" sz="1800" dirty="0">
                <a:solidFill>
                  <a:srgbClr val="000000"/>
                </a:solidFill>
              </a:rPr>
              <a:t>The survey provides more evidence as to the positive impact of physical activity on mental health - with an increase in the proportion of children exercising to relax and worry less, and socially for fun with friends. </a:t>
            </a:r>
          </a:p>
          <a:p>
            <a:pPr>
              <a:buClr>
                <a:schemeClr val="accent1"/>
              </a:buClr>
              <a:buFont typeface="Wingdings" panose="05000000000000000000" pitchFamily="2" charset="2"/>
              <a:buChar char="§"/>
            </a:pPr>
            <a:r>
              <a:rPr lang="en-GB" sz="1800" dirty="0">
                <a:solidFill>
                  <a:srgbClr val="000000"/>
                </a:solidFill>
              </a:rPr>
              <a:t>However, physical literacy levels - which are linked to higher levels of activity and wellbeing - haven’t recovered to pre-pandemic levels. It’s therefore vital there’s a focus on providing positive experiences of physical activity, with children and young people involved in decisions around their design and delivery. And while activity levels are recovering, there are warning signs that more needs to be done - with the ongoing challenges of the cost of living posing a risk to continued recovery and growth. </a:t>
            </a:r>
          </a:p>
          <a:p>
            <a:pPr marL="0" indent="0">
              <a:buFont typeface="Arial" panose="020B0604020202020204" pitchFamily="34" charset="0"/>
              <a:buNone/>
            </a:pPr>
            <a:endParaRPr lang="en-GB" sz="1800" dirty="0">
              <a:solidFill>
                <a:srgbClr val="000000"/>
              </a:solidFill>
            </a:endParaRPr>
          </a:p>
          <a:p>
            <a:endParaRPr lang="en-GB" sz="1800" dirty="0">
              <a:solidFill>
                <a:srgbClr val="000000"/>
              </a:solidFill>
            </a:endParaRPr>
          </a:p>
          <a:p>
            <a:endParaRPr lang="en-GB" dirty="0"/>
          </a:p>
        </p:txBody>
      </p:sp>
      <p:grpSp>
        <p:nvGrpSpPr>
          <p:cNvPr id="2" name="Group 1">
            <a:extLst>
              <a:ext uri="{FF2B5EF4-FFF2-40B4-BE49-F238E27FC236}">
                <a16:creationId xmlns:a16="http://schemas.microsoft.com/office/drawing/2014/main" id="{FAA9F941-46B8-7DC3-FC7A-909546263BFE}"/>
              </a:ext>
            </a:extLst>
          </p:cNvPr>
          <p:cNvGrpSpPr/>
          <p:nvPr/>
        </p:nvGrpSpPr>
        <p:grpSpPr>
          <a:xfrm>
            <a:off x="0" y="6594761"/>
            <a:ext cx="12192000" cy="263239"/>
            <a:chOff x="0" y="6594761"/>
            <a:chExt cx="12192000" cy="263239"/>
          </a:xfrm>
        </p:grpSpPr>
        <p:sp>
          <p:nvSpPr>
            <p:cNvPr id="4" name="Rectangle 3">
              <a:extLst>
                <a:ext uri="{FF2B5EF4-FFF2-40B4-BE49-F238E27FC236}">
                  <a16:creationId xmlns:a16="http://schemas.microsoft.com/office/drawing/2014/main" id="{C5782A5D-CDD6-A746-5126-73C04CD99F0B}"/>
                </a:ext>
              </a:extLst>
            </p:cNvPr>
            <p:cNvSpPr/>
            <p:nvPr/>
          </p:nvSpPr>
          <p:spPr>
            <a:xfrm>
              <a:off x="0" y="6681457"/>
              <a:ext cx="12192000" cy="17654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07DEB1E8-2759-4909-8930-36C71103E44D}"/>
                </a:ext>
              </a:extLst>
            </p:cNvPr>
            <p:cNvSpPr/>
            <p:nvPr/>
          </p:nvSpPr>
          <p:spPr>
            <a:xfrm>
              <a:off x="0" y="6594761"/>
              <a:ext cx="121920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870892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8963165-24B5-4BA9-AA8A-356C20D5F147}"/>
              </a:ext>
            </a:extLst>
          </p:cNvPr>
          <p:cNvSpPr>
            <a:spLocks noGrp="1"/>
          </p:cNvSpPr>
          <p:nvPr>
            <p:ph type="body" sz="quarter" idx="14"/>
          </p:nvPr>
        </p:nvSpPr>
        <p:spPr/>
        <p:txBody>
          <a:bodyPr/>
          <a:lstStyle/>
          <a:p>
            <a:r>
              <a:rPr lang="en-GB" dirty="0"/>
              <a:t>National demographics</a:t>
            </a:r>
          </a:p>
        </p:txBody>
      </p:sp>
      <p:sp>
        <p:nvSpPr>
          <p:cNvPr id="4" name="Text Placeholder 3">
            <a:extLst>
              <a:ext uri="{FF2B5EF4-FFF2-40B4-BE49-F238E27FC236}">
                <a16:creationId xmlns:a16="http://schemas.microsoft.com/office/drawing/2014/main" id="{8D258CD3-1976-88F5-F50C-DC9E1F7B178E}"/>
              </a:ext>
            </a:extLst>
          </p:cNvPr>
          <p:cNvSpPr txBox="1">
            <a:spLocks/>
          </p:cNvSpPr>
          <p:nvPr/>
        </p:nvSpPr>
        <p:spPr>
          <a:xfrm>
            <a:off x="4178461" y="1025208"/>
            <a:ext cx="7729376" cy="5535612"/>
          </a:xfrm>
          <a:prstGeom prst="rect">
            <a:avLst/>
          </a:prstGeom>
          <a:solidFill>
            <a:srgbClr val="FFFFFF">
              <a:alpha val="30196"/>
            </a:srgb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1"/>
              </a:buClr>
              <a:buFont typeface="Wingdings" panose="05000000000000000000" pitchFamily="2" charset="2"/>
              <a:buChar char="§"/>
            </a:pPr>
            <a:r>
              <a:rPr lang="en-GB" sz="1800" dirty="0">
                <a:solidFill>
                  <a:srgbClr val="000000"/>
                </a:solidFill>
              </a:rPr>
              <a:t>When looking at </a:t>
            </a:r>
            <a:r>
              <a:rPr lang="en-GB" sz="1800" b="1" dirty="0">
                <a:solidFill>
                  <a:schemeClr val="accent1"/>
                </a:solidFill>
              </a:rPr>
              <a:t>gender</a:t>
            </a:r>
            <a:r>
              <a:rPr lang="en-GB" sz="1800" dirty="0">
                <a:solidFill>
                  <a:srgbClr val="000000"/>
                </a:solidFill>
              </a:rPr>
              <a:t>, boys have driven the recovery in activity levels, with the proportion active now back in line with pre-pandemic (academic year 2018-19). Girls continue to see limited change overall, although levels are slightly above pre-pandemic (up 1.9%, or 98,000 more active girls). As a result, the gender gap between boys and girls has re-emerged - with a gap of 5% between them in the proportion active. This overall picture masks some clear and important differences between age groups:</a:t>
            </a:r>
          </a:p>
          <a:p>
            <a:pPr lvl="1">
              <a:buClr>
                <a:schemeClr val="accent1"/>
              </a:buClr>
              <a:buFont typeface="Wingdings" panose="05000000000000000000" pitchFamily="2" charset="2"/>
              <a:buChar char="§"/>
            </a:pPr>
            <a:r>
              <a:rPr lang="en-GB" sz="1800" dirty="0">
                <a:solidFill>
                  <a:srgbClr val="000000"/>
                </a:solidFill>
              </a:rPr>
              <a:t>The lack of recovery seen across children in Years 3-4 (ages 5-7) is seen for both boys and girls, but boys in school Years 5-6 (ages 7-9) have seen limited recovery.</a:t>
            </a:r>
          </a:p>
          <a:p>
            <a:pPr lvl="1">
              <a:buClr>
                <a:schemeClr val="accent1"/>
              </a:buClr>
              <a:buFont typeface="Wingdings" panose="05000000000000000000" pitchFamily="2" charset="2"/>
              <a:buChar char="§"/>
            </a:pPr>
            <a:r>
              <a:rPr lang="en-GB" sz="1800" dirty="0">
                <a:solidFill>
                  <a:srgbClr val="000000"/>
                </a:solidFill>
              </a:rPr>
              <a:t>While secondary age boys are following the pattern seen here for boys overall, secondary age girls are showing some growth in activity levels.</a:t>
            </a:r>
          </a:p>
          <a:p>
            <a:pPr lvl="1">
              <a:buClr>
                <a:schemeClr val="accent1"/>
              </a:buClr>
              <a:buFont typeface="Wingdings" panose="05000000000000000000" pitchFamily="2" charset="2"/>
              <a:buChar char="§"/>
            </a:pPr>
            <a:r>
              <a:rPr lang="en-GB" sz="1800" dirty="0">
                <a:solidFill>
                  <a:srgbClr val="000000"/>
                </a:solidFill>
              </a:rPr>
              <a:t>There’s a much smaller gender gap among secondary age young people (school Years 7-11, ages 11-16), with just 2% between them. </a:t>
            </a:r>
          </a:p>
          <a:p>
            <a:pPr>
              <a:buClr>
                <a:schemeClr val="accent1"/>
              </a:buClr>
              <a:buFont typeface="Wingdings" panose="05000000000000000000" pitchFamily="2" charset="2"/>
              <a:buChar char="§"/>
            </a:pPr>
            <a:r>
              <a:rPr lang="en-GB" sz="1800" dirty="0">
                <a:solidFill>
                  <a:srgbClr val="000000"/>
                </a:solidFill>
              </a:rPr>
              <a:t>There’s an emerging upward trend in activity levels among girls in school Years 7-8 (ages 11-13), with an increase of 5.7%, or more than 50,000, more active young people since academic year 2017-18. Additionally, girls in school Years 9-11 (ages 13-16) saw an increase in academic year 2019-20, which has been consolidated giving them a net overall increase of 11.5%, or more than 100,000, more active young people compared to pre-pandemic</a:t>
            </a:r>
          </a:p>
          <a:p>
            <a:endParaRPr lang="en-GB" sz="1800" dirty="0">
              <a:solidFill>
                <a:srgbClr val="000000"/>
              </a:solidFill>
            </a:endParaRPr>
          </a:p>
          <a:p>
            <a:pPr marL="0" indent="0">
              <a:buFont typeface="Arial" panose="020B0604020202020204" pitchFamily="34" charset="0"/>
              <a:buNone/>
            </a:pPr>
            <a:endParaRPr lang="en-GB" sz="1800" dirty="0">
              <a:solidFill>
                <a:srgbClr val="000000"/>
              </a:solidFill>
            </a:endParaRPr>
          </a:p>
        </p:txBody>
      </p:sp>
      <p:sp>
        <p:nvSpPr>
          <p:cNvPr id="6" name="Text Placeholder 3">
            <a:extLst>
              <a:ext uri="{FF2B5EF4-FFF2-40B4-BE49-F238E27FC236}">
                <a16:creationId xmlns:a16="http://schemas.microsoft.com/office/drawing/2014/main" id="{D87BDD59-11BD-56EF-8C05-D8D3E5BA0466}"/>
              </a:ext>
            </a:extLst>
          </p:cNvPr>
          <p:cNvSpPr txBox="1">
            <a:spLocks/>
          </p:cNvSpPr>
          <p:nvPr/>
        </p:nvSpPr>
        <p:spPr>
          <a:xfrm>
            <a:off x="395470" y="1025208"/>
            <a:ext cx="3528348" cy="5236696"/>
          </a:xfrm>
          <a:prstGeom prst="rect">
            <a:avLst/>
          </a:prstGeom>
          <a:solidFill>
            <a:srgbClr val="FFFFFF">
              <a:alpha val="30196"/>
            </a:srgb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accent1"/>
              </a:buClr>
              <a:buNone/>
            </a:pPr>
            <a:r>
              <a:rPr lang="en-GB" sz="2000" b="1" dirty="0">
                <a:solidFill>
                  <a:schemeClr val="accent1"/>
                </a:solidFill>
              </a:rPr>
              <a:t>The proportion of children and young people classified as active has returned to pre-pandemic levels across most age groups.</a:t>
            </a:r>
            <a:r>
              <a:rPr lang="en-GB" sz="2000" dirty="0">
                <a:solidFill>
                  <a:srgbClr val="000000"/>
                </a:solidFill>
              </a:rPr>
              <a:t>  </a:t>
            </a:r>
          </a:p>
          <a:p>
            <a:pPr marL="0" indent="0">
              <a:buClr>
                <a:schemeClr val="accent1"/>
              </a:buClr>
              <a:buNone/>
            </a:pPr>
            <a:r>
              <a:rPr lang="en-GB" sz="1800" dirty="0">
                <a:solidFill>
                  <a:srgbClr val="000000"/>
                </a:solidFill>
              </a:rPr>
              <a:t>However this isn’t the case for those in school </a:t>
            </a:r>
            <a:r>
              <a:rPr lang="en-GB" sz="1800" b="1" dirty="0">
                <a:solidFill>
                  <a:schemeClr val="accent1"/>
                </a:solidFill>
              </a:rPr>
              <a:t>Years 3-4 </a:t>
            </a:r>
            <a:r>
              <a:rPr lang="en-GB" sz="1800" dirty="0">
                <a:solidFill>
                  <a:srgbClr val="000000"/>
                </a:solidFill>
              </a:rPr>
              <a:t>(ages 7-9) where activity remains 4.5%, or 53,000 children, down on pre-pandemic (academic year 2018-19), with no change compared to 12 months ago.</a:t>
            </a:r>
          </a:p>
          <a:p>
            <a:pPr marL="0" indent="0">
              <a:buClr>
                <a:schemeClr val="accent1"/>
              </a:buClr>
              <a:buNone/>
            </a:pPr>
            <a:r>
              <a:rPr lang="en-GB" sz="1800" dirty="0">
                <a:solidFill>
                  <a:srgbClr val="000000"/>
                </a:solidFill>
              </a:rPr>
              <a:t>In contrast, young people in school </a:t>
            </a:r>
            <a:r>
              <a:rPr lang="en-GB" sz="1800" b="1" dirty="0">
                <a:solidFill>
                  <a:schemeClr val="accent1"/>
                </a:solidFill>
              </a:rPr>
              <a:t>Years 9-11 </a:t>
            </a:r>
            <a:r>
              <a:rPr lang="en-GB" sz="1800" dirty="0">
                <a:solidFill>
                  <a:srgbClr val="000000"/>
                </a:solidFill>
              </a:rPr>
              <a:t>(ages 13-16) have seen activity levels increase above pre-pandemic levels (up 5.7%/145,000 young people) and in line with the highs seen two years ago</a:t>
            </a:r>
          </a:p>
          <a:p>
            <a:endParaRPr lang="en-GB" sz="2000" dirty="0">
              <a:solidFill>
                <a:srgbClr val="000000"/>
              </a:solidFill>
            </a:endParaRPr>
          </a:p>
          <a:p>
            <a:pPr marL="0" indent="0">
              <a:buFont typeface="Arial" panose="020B0604020202020204" pitchFamily="34" charset="0"/>
              <a:buNone/>
            </a:pPr>
            <a:endParaRPr lang="en-GB" sz="2000" dirty="0">
              <a:solidFill>
                <a:srgbClr val="000000"/>
              </a:solidFill>
            </a:endParaRPr>
          </a:p>
        </p:txBody>
      </p:sp>
      <p:grpSp>
        <p:nvGrpSpPr>
          <p:cNvPr id="2" name="Group 1">
            <a:extLst>
              <a:ext uri="{FF2B5EF4-FFF2-40B4-BE49-F238E27FC236}">
                <a16:creationId xmlns:a16="http://schemas.microsoft.com/office/drawing/2014/main" id="{2DC189C6-57CA-1FB6-544F-A7273C556C4A}"/>
              </a:ext>
            </a:extLst>
          </p:cNvPr>
          <p:cNvGrpSpPr/>
          <p:nvPr/>
        </p:nvGrpSpPr>
        <p:grpSpPr>
          <a:xfrm>
            <a:off x="0" y="6594761"/>
            <a:ext cx="12192000" cy="263239"/>
            <a:chOff x="0" y="6594761"/>
            <a:chExt cx="12192000" cy="263239"/>
          </a:xfrm>
        </p:grpSpPr>
        <p:sp>
          <p:nvSpPr>
            <p:cNvPr id="3" name="Rectangle 2">
              <a:extLst>
                <a:ext uri="{FF2B5EF4-FFF2-40B4-BE49-F238E27FC236}">
                  <a16:creationId xmlns:a16="http://schemas.microsoft.com/office/drawing/2014/main" id="{405C1C38-38C9-2B88-43C2-926468832B47}"/>
                </a:ext>
              </a:extLst>
            </p:cNvPr>
            <p:cNvSpPr/>
            <p:nvPr/>
          </p:nvSpPr>
          <p:spPr>
            <a:xfrm>
              <a:off x="0" y="6681457"/>
              <a:ext cx="12192000" cy="17654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86EAB008-4E29-EE47-2FA0-B36159A133A5}"/>
                </a:ext>
              </a:extLst>
            </p:cNvPr>
            <p:cNvSpPr/>
            <p:nvPr/>
          </p:nvSpPr>
          <p:spPr>
            <a:xfrm>
              <a:off x="0" y="6594761"/>
              <a:ext cx="121920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984833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8963165-24B5-4BA9-AA8A-356C20D5F147}"/>
              </a:ext>
            </a:extLst>
          </p:cNvPr>
          <p:cNvSpPr>
            <a:spLocks noGrp="1"/>
          </p:cNvSpPr>
          <p:nvPr>
            <p:ph type="body" sz="quarter" idx="14"/>
          </p:nvPr>
        </p:nvSpPr>
        <p:spPr/>
        <p:txBody>
          <a:bodyPr/>
          <a:lstStyle/>
          <a:p>
            <a:r>
              <a:rPr lang="en-GB" dirty="0"/>
              <a:t>National – demographics continued</a:t>
            </a:r>
          </a:p>
        </p:txBody>
      </p:sp>
      <p:sp>
        <p:nvSpPr>
          <p:cNvPr id="9" name="Text Placeholder 3">
            <a:extLst>
              <a:ext uri="{FF2B5EF4-FFF2-40B4-BE49-F238E27FC236}">
                <a16:creationId xmlns:a16="http://schemas.microsoft.com/office/drawing/2014/main" id="{C8016FB0-0E62-DA42-64C4-2B3EB19C6372}"/>
              </a:ext>
            </a:extLst>
          </p:cNvPr>
          <p:cNvSpPr txBox="1">
            <a:spLocks/>
          </p:cNvSpPr>
          <p:nvPr/>
        </p:nvSpPr>
        <p:spPr>
          <a:xfrm>
            <a:off x="527238" y="1025208"/>
            <a:ext cx="2553382" cy="5535612"/>
          </a:xfrm>
          <a:prstGeom prst="rect">
            <a:avLst/>
          </a:prstGeom>
          <a:solidFill>
            <a:srgbClr val="FFFFFF">
              <a:alpha val="30196"/>
            </a:srgb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dirty="0">
                <a:solidFill>
                  <a:srgbClr val="000000"/>
                </a:solidFill>
              </a:rPr>
              <a:t>The proportion of children and young people without a </a:t>
            </a:r>
            <a:r>
              <a:rPr lang="en-GB" sz="1800" b="1" dirty="0">
                <a:solidFill>
                  <a:schemeClr val="accent1"/>
                </a:solidFill>
              </a:rPr>
              <a:t>disability or long-term health condition</a:t>
            </a:r>
            <a:r>
              <a:rPr lang="en-GB" sz="1800" dirty="0">
                <a:solidFill>
                  <a:srgbClr val="000000"/>
                </a:solidFill>
              </a:rPr>
              <a:t>, who are active, has increased compared to 12 months ago. This is in line with the overall change in children and young people’s activity levels. While we can’t detect a change for those with a disability or long-term health condition, activity levels overall remain consistent between the two groups.</a:t>
            </a:r>
          </a:p>
        </p:txBody>
      </p:sp>
      <p:sp>
        <p:nvSpPr>
          <p:cNvPr id="10" name="Text Placeholder 3">
            <a:extLst>
              <a:ext uri="{FF2B5EF4-FFF2-40B4-BE49-F238E27FC236}">
                <a16:creationId xmlns:a16="http://schemas.microsoft.com/office/drawing/2014/main" id="{6976175B-5AF0-035D-50A9-48BB966DC7EB}"/>
              </a:ext>
            </a:extLst>
          </p:cNvPr>
          <p:cNvSpPr txBox="1">
            <a:spLocks/>
          </p:cNvSpPr>
          <p:nvPr/>
        </p:nvSpPr>
        <p:spPr>
          <a:xfrm>
            <a:off x="3462764" y="1025208"/>
            <a:ext cx="2633235" cy="5535612"/>
          </a:xfrm>
          <a:prstGeom prst="rect">
            <a:avLst/>
          </a:prstGeom>
          <a:solidFill>
            <a:srgbClr val="FFFFFF">
              <a:alpha val="30196"/>
            </a:srgbClr>
          </a:solidFill>
        </p:spPr>
        <p:txBody>
          <a:bodyPr>
            <a:noAutofit/>
          </a:bodyPr>
          <a:lst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
              <a:defRPr sz="2400" kern="1200">
                <a:solidFill>
                  <a:schemeClr val="tx1"/>
                </a:solidFill>
                <a:latin typeface="+mn-lt"/>
                <a:ea typeface="+mn-ea"/>
                <a:cs typeface="Angsana New" panose="02020603050405020304" pitchFamily="18" charset="-34"/>
              </a:defRPr>
            </a:lvl1pPr>
            <a:lvl2pPr marL="685800" indent="-228600" algn="l" defTabSz="914400" rtl="0" eaLnBrk="1" latinLnBrk="0" hangingPunct="1">
              <a:lnSpc>
                <a:spcPct val="90000"/>
              </a:lnSpc>
              <a:spcBef>
                <a:spcPts val="500"/>
              </a:spcBef>
              <a:buClr>
                <a:schemeClr val="accent1"/>
              </a:buClr>
              <a:buFont typeface="Wingdings" panose="05000000000000000000" pitchFamily="2" charset="2"/>
              <a:buChar char="§"/>
              <a:defRPr sz="2400" kern="1200">
                <a:solidFill>
                  <a:schemeClr val="tx1"/>
                </a:solidFill>
                <a:latin typeface="+mn-lt"/>
                <a:ea typeface="+mn-ea"/>
                <a:cs typeface="Angsana New" panose="02020603050405020304" pitchFamily="18" charset="-34"/>
              </a:defRPr>
            </a:lvl2pPr>
            <a:lvl3pPr marL="1143000" indent="-228600" algn="l" defTabSz="914400" rtl="0" eaLnBrk="1" latinLnBrk="0" hangingPunct="1">
              <a:lnSpc>
                <a:spcPct val="90000"/>
              </a:lnSpc>
              <a:spcBef>
                <a:spcPts val="500"/>
              </a:spcBef>
              <a:buClr>
                <a:schemeClr val="accent1"/>
              </a:buClr>
              <a:buFont typeface="Wingdings" panose="05000000000000000000" pitchFamily="2" charset="2"/>
              <a:buChar char="§"/>
              <a:defRPr sz="2400" kern="1200">
                <a:solidFill>
                  <a:schemeClr val="tx1"/>
                </a:solidFill>
                <a:latin typeface="+mn-lt"/>
                <a:ea typeface="+mn-ea"/>
                <a:cs typeface="Angsana New" panose="02020603050405020304" pitchFamily="18" charset="-34"/>
              </a:defRPr>
            </a:lvl3pPr>
            <a:lvl4pPr marL="1600200" indent="-228600" algn="l" defTabSz="914400" rtl="0" eaLnBrk="1" latinLnBrk="0" hangingPunct="1">
              <a:lnSpc>
                <a:spcPct val="90000"/>
              </a:lnSpc>
              <a:spcBef>
                <a:spcPts val="500"/>
              </a:spcBef>
              <a:buClr>
                <a:schemeClr val="accent1"/>
              </a:buClr>
              <a:buFont typeface="Wingdings" panose="05000000000000000000" pitchFamily="2" charset="2"/>
              <a:buChar char="§"/>
              <a:defRPr sz="2400" kern="1200">
                <a:solidFill>
                  <a:schemeClr val="tx1"/>
                </a:solidFill>
                <a:latin typeface="+mn-lt"/>
                <a:ea typeface="+mn-ea"/>
                <a:cs typeface="Angsana New" panose="02020603050405020304" pitchFamily="18" charset="-34"/>
              </a:defRPr>
            </a:lvl4pPr>
            <a:lvl5pPr marL="2057400" indent="-228600" algn="l" defTabSz="914400" rtl="0" eaLnBrk="1" latinLnBrk="0" hangingPunct="1">
              <a:lnSpc>
                <a:spcPct val="90000"/>
              </a:lnSpc>
              <a:spcBef>
                <a:spcPts val="500"/>
              </a:spcBef>
              <a:buClr>
                <a:schemeClr val="accent1"/>
              </a:buClr>
              <a:buFont typeface="Wingdings" panose="05000000000000000000" pitchFamily="2" charset="2"/>
              <a:buChar char="§"/>
              <a:defRPr sz="2400" kern="1200">
                <a:solidFill>
                  <a:schemeClr val="tx1"/>
                </a:solidFill>
                <a:latin typeface="+mn-lt"/>
                <a:ea typeface="+mn-ea"/>
                <a:cs typeface="Angsana New" panose="02020603050405020304" pitchFamily="18"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dirty="0">
                <a:solidFill>
                  <a:srgbClr val="000000"/>
                </a:solidFill>
              </a:rPr>
              <a:t>Activity levels are back in line with those seen pre-pandemic (academic year 2018-19) for </a:t>
            </a:r>
            <a:r>
              <a:rPr lang="en-GB" sz="1800" b="1" dirty="0">
                <a:solidFill>
                  <a:schemeClr val="accent1"/>
                </a:solidFill>
              </a:rPr>
              <a:t>all ethnic groups</a:t>
            </a:r>
            <a:r>
              <a:rPr lang="en-GB" sz="1800" dirty="0">
                <a:solidFill>
                  <a:srgbClr val="000000"/>
                </a:solidFill>
              </a:rPr>
              <a:t>, with the exception of Black children and young people. This is specifically among Black boys where, despite a notable increase compared to 12 months ago, the proportion active remains 7.7% lower than pre-pandemic. The gender gap remains widest between Asian girls and boys (10%), followed by Black (8%) and Other (8%) children and young people.</a:t>
            </a:r>
          </a:p>
        </p:txBody>
      </p:sp>
      <p:sp>
        <p:nvSpPr>
          <p:cNvPr id="11" name="Text Placeholder 3">
            <a:extLst>
              <a:ext uri="{FF2B5EF4-FFF2-40B4-BE49-F238E27FC236}">
                <a16:creationId xmlns:a16="http://schemas.microsoft.com/office/drawing/2014/main" id="{645C7812-6C8A-F100-35BE-BCBA53C6C3D6}"/>
              </a:ext>
            </a:extLst>
          </p:cNvPr>
          <p:cNvSpPr txBox="1">
            <a:spLocks/>
          </p:cNvSpPr>
          <p:nvPr/>
        </p:nvSpPr>
        <p:spPr>
          <a:xfrm>
            <a:off x="6398292" y="1025208"/>
            <a:ext cx="2553382" cy="5535612"/>
          </a:xfrm>
          <a:prstGeom prst="rect">
            <a:avLst/>
          </a:prstGeom>
          <a:solidFill>
            <a:srgbClr val="FFFFFF">
              <a:alpha val="30196"/>
            </a:srgbClr>
          </a:solidFill>
        </p:spPr>
        <p:txBody>
          <a:bodyPr>
            <a:noAutofit/>
          </a:bodyPr>
          <a:lst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
              <a:defRPr sz="2400" kern="1200">
                <a:solidFill>
                  <a:schemeClr val="tx1"/>
                </a:solidFill>
                <a:latin typeface="+mn-lt"/>
                <a:ea typeface="+mn-ea"/>
                <a:cs typeface="Angsana New" panose="02020603050405020304" pitchFamily="18" charset="-34"/>
              </a:defRPr>
            </a:lvl1pPr>
            <a:lvl2pPr marL="685800" indent="-228600" algn="l" defTabSz="914400" rtl="0" eaLnBrk="1" latinLnBrk="0" hangingPunct="1">
              <a:lnSpc>
                <a:spcPct val="90000"/>
              </a:lnSpc>
              <a:spcBef>
                <a:spcPts val="500"/>
              </a:spcBef>
              <a:buClr>
                <a:schemeClr val="accent1"/>
              </a:buClr>
              <a:buFont typeface="Wingdings" panose="05000000000000000000" pitchFamily="2" charset="2"/>
              <a:buChar char="§"/>
              <a:defRPr sz="2400" kern="1200">
                <a:solidFill>
                  <a:schemeClr val="tx1"/>
                </a:solidFill>
                <a:latin typeface="+mn-lt"/>
                <a:ea typeface="+mn-ea"/>
                <a:cs typeface="Angsana New" panose="02020603050405020304" pitchFamily="18" charset="-34"/>
              </a:defRPr>
            </a:lvl2pPr>
            <a:lvl3pPr marL="1143000" indent="-228600" algn="l" defTabSz="914400" rtl="0" eaLnBrk="1" latinLnBrk="0" hangingPunct="1">
              <a:lnSpc>
                <a:spcPct val="90000"/>
              </a:lnSpc>
              <a:spcBef>
                <a:spcPts val="500"/>
              </a:spcBef>
              <a:buClr>
                <a:schemeClr val="accent1"/>
              </a:buClr>
              <a:buFont typeface="Wingdings" panose="05000000000000000000" pitchFamily="2" charset="2"/>
              <a:buChar char="§"/>
              <a:defRPr sz="2400" kern="1200">
                <a:solidFill>
                  <a:schemeClr val="tx1"/>
                </a:solidFill>
                <a:latin typeface="+mn-lt"/>
                <a:ea typeface="+mn-ea"/>
                <a:cs typeface="Angsana New" panose="02020603050405020304" pitchFamily="18" charset="-34"/>
              </a:defRPr>
            </a:lvl3pPr>
            <a:lvl4pPr marL="1600200" indent="-228600" algn="l" defTabSz="914400" rtl="0" eaLnBrk="1" latinLnBrk="0" hangingPunct="1">
              <a:lnSpc>
                <a:spcPct val="90000"/>
              </a:lnSpc>
              <a:spcBef>
                <a:spcPts val="500"/>
              </a:spcBef>
              <a:buClr>
                <a:schemeClr val="accent1"/>
              </a:buClr>
              <a:buFont typeface="Wingdings" panose="05000000000000000000" pitchFamily="2" charset="2"/>
              <a:buChar char="§"/>
              <a:defRPr sz="2400" kern="1200">
                <a:solidFill>
                  <a:schemeClr val="tx1"/>
                </a:solidFill>
                <a:latin typeface="+mn-lt"/>
                <a:ea typeface="+mn-ea"/>
                <a:cs typeface="Angsana New" panose="02020603050405020304" pitchFamily="18" charset="-34"/>
              </a:defRPr>
            </a:lvl4pPr>
            <a:lvl5pPr marL="2057400" indent="-228600" algn="l" defTabSz="914400" rtl="0" eaLnBrk="1" latinLnBrk="0" hangingPunct="1">
              <a:lnSpc>
                <a:spcPct val="90000"/>
              </a:lnSpc>
              <a:spcBef>
                <a:spcPts val="500"/>
              </a:spcBef>
              <a:buClr>
                <a:schemeClr val="accent1"/>
              </a:buClr>
              <a:buFont typeface="Wingdings" panose="05000000000000000000" pitchFamily="2" charset="2"/>
              <a:buChar char="§"/>
              <a:defRPr sz="2400" kern="1200">
                <a:solidFill>
                  <a:schemeClr val="tx1"/>
                </a:solidFill>
                <a:latin typeface="+mn-lt"/>
                <a:ea typeface="+mn-ea"/>
                <a:cs typeface="Angsana New" panose="02020603050405020304" pitchFamily="18"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dirty="0">
                <a:solidFill>
                  <a:srgbClr val="000000"/>
                </a:solidFill>
              </a:rPr>
              <a:t>When taking </a:t>
            </a:r>
            <a:r>
              <a:rPr lang="en-GB" sz="1800" b="1" dirty="0">
                <a:solidFill>
                  <a:schemeClr val="accent1"/>
                </a:solidFill>
              </a:rPr>
              <a:t>family affluence score </a:t>
            </a:r>
            <a:r>
              <a:rPr lang="en-GB" sz="1800" dirty="0">
                <a:solidFill>
                  <a:srgbClr val="000000"/>
                </a:solidFill>
              </a:rPr>
              <a:t>into consideration, children and young people from the least affluent families are the least likely to be active, with only 42% meeting the Chief Medical Officers’ guidelines - compared to 52% of those from the most affluent families. The overall impact of the pandemic on activity levels was similar across groups and all have similarly recovered to pre-pandemic levels.</a:t>
            </a:r>
          </a:p>
        </p:txBody>
      </p:sp>
      <p:sp>
        <p:nvSpPr>
          <p:cNvPr id="12" name="Text Placeholder 3">
            <a:extLst>
              <a:ext uri="{FF2B5EF4-FFF2-40B4-BE49-F238E27FC236}">
                <a16:creationId xmlns:a16="http://schemas.microsoft.com/office/drawing/2014/main" id="{BA9253AF-9562-3141-374F-3DABC5C7610D}"/>
              </a:ext>
            </a:extLst>
          </p:cNvPr>
          <p:cNvSpPr txBox="1">
            <a:spLocks/>
          </p:cNvSpPr>
          <p:nvPr/>
        </p:nvSpPr>
        <p:spPr>
          <a:xfrm>
            <a:off x="9333819" y="1025208"/>
            <a:ext cx="2553382" cy="5535612"/>
          </a:xfrm>
          <a:prstGeom prst="rect">
            <a:avLst/>
          </a:prstGeom>
          <a:solidFill>
            <a:srgbClr val="FFFFFF">
              <a:alpha val="30196"/>
            </a:srgbClr>
          </a:solidFill>
        </p:spPr>
        <p:txBody>
          <a:bodyPr>
            <a:noAutofit/>
          </a:bodyPr>
          <a:lst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
              <a:defRPr sz="2400" kern="1200">
                <a:solidFill>
                  <a:schemeClr val="tx1"/>
                </a:solidFill>
                <a:latin typeface="+mn-lt"/>
                <a:ea typeface="+mn-ea"/>
                <a:cs typeface="Angsana New" panose="02020603050405020304" pitchFamily="18" charset="-34"/>
              </a:defRPr>
            </a:lvl1pPr>
            <a:lvl2pPr marL="685800" indent="-228600" algn="l" defTabSz="914400" rtl="0" eaLnBrk="1" latinLnBrk="0" hangingPunct="1">
              <a:lnSpc>
                <a:spcPct val="90000"/>
              </a:lnSpc>
              <a:spcBef>
                <a:spcPts val="500"/>
              </a:spcBef>
              <a:buClr>
                <a:schemeClr val="accent1"/>
              </a:buClr>
              <a:buFont typeface="Wingdings" panose="05000000000000000000" pitchFamily="2" charset="2"/>
              <a:buChar char="§"/>
              <a:defRPr sz="2400" kern="1200">
                <a:solidFill>
                  <a:schemeClr val="tx1"/>
                </a:solidFill>
                <a:latin typeface="+mn-lt"/>
                <a:ea typeface="+mn-ea"/>
                <a:cs typeface="Angsana New" panose="02020603050405020304" pitchFamily="18" charset="-34"/>
              </a:defRPr>
            </a:lvl2pPr>
            <a:lvl3pPr marL="1143000" indent="-228600" algn="l" defTabSz="914400" rtl="0" eaLnBrk="1" latinLnBrk="0" hangingPunct="1">
              <a:lnSpc>
                <a:spcPct val="90000"/>
              </a:lnSpc>
              <a:spcBef>
                <a:spcPts val="500"/>
              </a:spcBef>
              <a:buClr>
                <a:schemeClr val="accent1"/>
              </a:buClr>
              <a:buFont typeface="Wingdings" panose="05000000000000000000" pitchFamily="2" charset="2"/>
              <a:buChar char="§"/>
              <a:defRPr sz="2400" kern="1200">
                <a:solidFill>
                  <a:schemeClr val="tx1"/>
                </a:solidFill>
                <a:latin typeface="+mn-lt"/>
                <a:ea typeface="+mn-ea"/>
                <a:cs typeface="Angsana New" panose="02020603050405020304" pitchFamily="18" charset="-34"/>
              </a:defRPr>
            </a:lvl3pPr>
            <a:lvl4pPr marL="1600200" indent="-228600" algn="l" defTabSz="914400" rtl="0" eaLnBrk="1" latinLnBrk="0" hangingPunct="1">
              <a:lnSpc>
                <a:spcPct val="90000"/>
              </a:lnSpc>
              <a:spcBef>
                <a:spcPts val="500"/>
              </a:spcBef>
              <a:buClr>
                <a:schemeClr val="accent1"/>
              </a:buClr>
              <a:buFont typeface="Wingdings" panose="05000000000000000000" pitchFamily="2" charset="2"/>
              <a:buChar char="§"/>
              <a:defRPr sz="2400" kern="1200">
                <a:solidFill>
                  <a:schemeClr val="tx1"/>
                </a:solidFill>
                <a:latin typeface="+mn-lt"/>
                <a:ea typeface="+mn-ea"/>
                <a:cs typeface="Angsana New" panose="02020603050405020304" pitchFamily="18" charset="-34"/>
              </a:defRPr>
            </a:lvl4pPr>
            <a:lvl5pPr marL="2057400" indent="-228600" algn="l" defTabSz="914400" rtl="0" eaLnBrk="1" latinLnBrk="0" hangingPunct="1">
              <a:lnSpc>
                <a:spcPct val="90000"/>
              </a:lnSpc>
              <a:spcBef>
                <a:spcPts val="500"/>
              </a:spcBef>
              <a:buClr>
                <a:schemeClr val="accent1"/>
              </a:buClr>
              <a:buFont typeface="Wingdings" panose="05000000000000000000" pitchFamily="2" charset="2"/>
              <a:buChar char="§"/>
              <a:defRPr sz="2400" kern="1200">
                <a:solidFill>
                  <a:schemeClr val="tx1"/>
                </a:solidFill>
                <a:latin typeface="+mn-lt"/>
                <a:ea typeface="+mn-ea"/>
                <a:cs typeface="Angsana New" panose="02020603050405020304" pitchFamily="18"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b="1" dirty="0">
                <a:solidFill>
                  <a:schemeClr val="accent1"/>
                </a:solidFill>
              </a:rPr>
              <a:t>Deprivation</a:t>
            </a:r>
            <a:r>
              <a:rPr lang="en-GB" sz="1800" dirty="0">
                <a:solidFill>
                  <a:srgbClr val="000000"/>
                </a:solidFill>
              </a:rPr>
              <a:t> affects activity levels.  They are lowest among those going to school in the most deprived places in the country. Despite an increase compared to 12 months ago, those going to school in the most deprived places haven’t seen activity recover to pre-pandemic (academic year 2018-19) levels, with the proportion active remaining down by 2.8%. As such, the gap in activity levels between those going to school in the least and most deprived places has widened.</a:t>
            </a:r>
          </a:p>
        </p:txBody>
      </p:sp>
      <p:grpSp>
        <p:nvGrpSpPr>
          <p:cNvPr id="2" name="Group 1">
            <a:extLst>
              <a:ext uri="{FF2B5EF4-FFF2-40B4-BE49-F238E27FC236}">
                <a16:creationId xmlns:a16="http://schemas.microsoft.com/office/drawing/2014/main" id="{ABF287BC-5BD8-5FE0-AF0C-32D25D55BB24}"/>
              </a:ext>
            </a:extLst>
          </p:cNvPr>
          <p:cNvGrpSpPr/>
          <p:nvPr/>
        </p:nvGrpSpPr>
        <p:grpSpPr>
          <a:xfrm>
            <a:off x="0" y="6594761"/>
            <a:ext cx="12192000" cy="263239"/>
            <a:chOff x="0" y="6594761"/>
            <a:chExt cx="12192000" cy="263239"/>
          </a:xfrm>
        </p:grpSpPr>
        <p:sp>
          <p:nvSpPr>
            <p:cNvPr id="3" name="Rectangle 2">
              <a:extLst>
                <a:ext uri="{FF2B5EF4-FFF2-40B4-BE49-F238E27FC236}">
                  <a16:creationId xmlns:a16="http://schemas.microsoft.com/office/drawing/2014/main" id="{F61B6942-A4C6-258A-BA1D-8673D4DBF8A8}"/>
                </a:ext>
              </a:extLst>
            </p:cNvPr>
            <p:cNvSpPr/>
            <p:nvPr/>
          </p:nvSpPr>
          <p:spPr>
            <a:xfrm>
              <a:off x="0" y="6681457"/>
              <a:ext cx="12192000" cy="17654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BF2B2416-3015-94AD-9F8F-FE228835CC9A}"/>
                </a:ext>
              </a:extLst>
            </p:cNvPr>
            <p:cNvSpPr/>
            <p:nvPr/>
          </p:nvSpPr>
          <p:spPr>
            <a:xfrm>
              <a:off x="0" y="6594761"/>
              <a:ext cx="121920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694470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57414C-30C9-90AF-50C1-172CEAA290C7}"/>
              </a:ext>
            </a:extLst>
          </p:cNvPr>
          <p:cNvSpPr>
            <a:spLocks noGrp="1"/>
          </p:cNvSpPr>
          <p:nvPr>
            <p:ph type="body" sz="quarter" idx="11"/>
          </p:nvPr>
        </p:nvSpPr>
        <p:spPr/>
        <p:txBody>
          <a:bodyPr/>
          <a:lstStyle/>
          <a:p>
            <a:r>
              <a:rPr lang="en-GB" dirty="0"/>
              <a:t>Covid-19 timeline and data reference points</a:t>
            </a:r>
          </a:p>
          <a:p>
            <a:endParaRPr lang="en-US"/>
          </a:p>
        </p:txBody>
      </p:sp>
      <p:sp>
        <p:nvSpPr>
          <p:cNvPr id="3" name="Text Placeholder 2">
            <a:extLst>
              <a:ext uri="{FF2B5EF4-FFF2-40B4-BE49-F238E27FC236}">
                <a16:creationId xmlns:a16="http://schemas.microsoft.com/office/drawing/2014/main" id="{E36BA64D-ADA0-4578-837B-1185D44E5B25}"/>
              </a:ext>
            </a:extLst>
          </p:cNvPr>
          <p:cNvSpPr>
            <a:spLocks noGrp="1"/>
          </p:cNvSpPr>
          <p:nvPr>
            <p:ph type="body" sz="quarter" idx="16"/>
          </p:nvPr>
        </p:nvSpPr>
        <p:spPr/>
        <p:txBody>
          <a:bodyPr/>
          <a:lstStyle/>
          <a:p>
            <a:endParaRPr lang="en-US"/>
          </a:p>
        </p:txBody>
      </p:sp>
      <p:pic>
        <p:nvPicPr>
          <p:cNvPr id="4" name="Picture 3">
            <a:extLst>
              <a:ext uri="{FF2B5EF4-FFF2-40B4-BE49-F238E27FC236}">
                <a16:creationId xmlns:a16="http://schemas.microsoft.com/office/drawing/2014/main" id="{0D79C094-2902-8DA3-2B09-7A7A63D5ACB9}"/>
              </a:ext>
            </a:extLst>
          </p:cNvPr>
          <p:cNvPicPr>
            <a:picLocks noChangeAspect="1"/>
          </p:cNvPicPr>
          <p:nvPr/>
        </p:nvPicPr>
        <p:blipFill rotWithShape="1">
          <a:blip r:embed="rId2"/>
          <a:srcRect t="50000"/>
          <a:stretch/>
        </p:blipFill>
        <p:spPr>
          <a:xfrm>
            <a:off x="1009422" y="2526194"/>
            <a:ext cx="10173155" cy="3429000"/>
          </a:xfrm>
          <a:prstGeom prst="rect">
            <a:avLst/>
          </a:prstGeom>
        </p:spPr>
      </p:pic>
      <p:sp>
        <p:nvSpPr>
          <p:cNvPr id="5" name="TextBox 4">
            <a:extLst>
              <a:ext uri="{FF2B5EF4-FFF2-40B4-BE49-F238E27FC236}">
                <a16:creationId xmlns:a16="http://schemas.microsoft.com/office/drawing/2014/main" id="{22D9945B-DACA-6E68-4ABA-0CE085130F0F}"/>
              </a:ext>
            </a:extLst>
          </p:cNvPr>
          <p:cNvSpPr txBox="1"/>
          <p:nvPr/>
        </p:nvSpPr>
        <p:spPr>
          <a:xfrm>
            <a:off x="235895" y="936806"/>
            <a:ext cx="11573483" cy="175432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84043"/>
                </a:solidFill>
                <a:effectLst/>
                <a:uLnTx/>
                <a:uFillTx/>
                <a:latin typeface="Calibri" panose="020F0502020204030204"/>
                <a:ea typeface="+mn-ea"/>
                <a:cs typeface="+mn-cs"/>
              </a:rPr>
              <a:t>This release contains a full year’s data following the removal of most legal restrictions related to Covid-19, however it does contain the period where the Omicron variant was of concern.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84043"/>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84043"/>
                </a:solidFill>
                <a:effectLst/>
                <a:uLnTx/>
                <a:uFillTx/>
                <a:latin typeface="Calibri" panose="020F0502020204030204"/>
                <a:ea typeface="+mn-ea"/>
                <a:cs typeface="+mn-cs"/>
              </a:rPr>
              <a:t>Comparisons are generally made with academic year 2020-21 (12 months ago), where some form of disruption was seen throughout the year with restrictions and school closures occurring, and to academic year 2018-19 as the last full year’s data pre-pandemic. </a:t>
            </a:r>
          </a:p>
        </p:txBody>
      </p:sp>
      <p:sp>
        <p:nvSpPr>
          <p:cNvPr id="6" name="TextBox 5">
            <a:extLst>
              <a:ext uri="{FF2B5EF4-FFF2-40B4-BE49-F238E27FC236}">
                <a16:creationId xmlns:a16="http://schemas.microsoft.com/office/drawing/2014/main" id="{6BA4AD61-4F5D-36F6-A8E4-C7074E98DE9A}"/>
              </a:ext>
            </a:extLst>
          </p:cNvPr>
          <p:cNvSpPr txBox="1"/>
          <p:nvPr/>
        </p:nvSpPr>
        <p:spPr>
          <a:xfrm>
            <a:off x="352628" y="5632028"/>
            <a:ext cx="11573483"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84043"/>
                </a:solidFill>
                <a:effectLst/>
                <a:uLnTx/>
                <a:uFillTx/>
                <a:latin typeface="Calibri" panose="020F0502020204030204"/>
                <a:ea typeface="+mn-ea"/>
                <a:cs typeface="+mn-cs"/>
              </a:rPr>
              <a:t>Full details of lockdowns and measures between March 2020 and December 2021 can be found </a:t>
            </a:r>
            <a:r>
              <a:rPr kumimoji="0" lang="en-GB" sz="1800" b="0" i="0" u="none" strike="noStrike" kern="1200" cap="none" spc="0" normalizeH="0" baseline="0" noProof="0" dirty="0">
                <a:ln>
                  <a:noFill/>
                </a:ln>
                <a:solidFill>
                  <a:srgbClr val="484043"/>
                </a:solidFill>
                <a:effectLst/>
                <a:uLnTx/>
                <a:uFillTx/>
                <a:latin typeface="Calibri" panose="020F0502020204030204"/>
                <a:ea typeface="+mn-ea"/>
                <a:cs typeface="+mn-cs"/>
                <a:hlinkClick r:id="rId3"/>
              </a:rPr>
              <a:t>here</a:t>
            </a:r>
            <a:endParaRPr kumimoji="0" lang="en-GB" sz="1800" b="0" i="0" u="none" strike="noStrike" kern="1200" cap="none" spc="0" normalizeH="0" baseline="0" noProof="0" dirty="0">
              <a:ln>
                <a:noFill/>
              </a:ln>
              <a:solidFill>
                <a:srgbClr val="484043"/>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45EB86F1-542B-D432-3CBF-574DEC41A747}"/>
              </a:ext>
            </a:extLst>
          </p:cNvPr>
          <p:cNvGrpSpPr/>
          <p:nvPr/>
        </p:nvGrpSpPr>
        <p:grpSpPr>
          <a:xfrm>
            <a:off x="0" y="6594761"/>
            <a:ext cx="12192000" cy="263239"/>
            <a:chOff x="0" y="6594761"/>
            <a:chExt cx="12192000" cy="263239"/>
          </a:xfrm>
        </p:grpSpPr>
        <p:sp>
          <p:nvSpPr>
            <p:cNvPr id="8" name="Rectangle 7">
              <a:extLst>
                <a:ext uri="{FF2B5EF4-FFF2-40B4-BE49-F238E27FC236}">
                  <a16:creationId xmlns:a16="http://schemas.microsoft.com/office/drawing/2014/main" id="{949D78A1-B44A-9235-C91E-B01BFCB93CA8}"/>
                </a:ext>
              </a:extLst>
            </p:cNvPr>
            <p:cNvSpPr/>
            <p:nvPr/>
          </p:nvSpPr>
          <p:spPr>
            <a:xfrm>
              <a:off x="0" y="6681457"/>
              <a:ext cx="12192000" cy="17654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E9A250F5-991A-350D-DC77-F762B2095D35}"/>
                </a:ext>
              </a:extLst>
            </p:cNvPr>
            <p:cNvSpPr/>
            <p:nvPr/>
          </p:nvSpPr>
          <p:spPr>
            <a:xfrm>
              <a:off x="0" y="6594761"/>
              <a:ext cx="121920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144993481"/>
      </p:ext>
    </p:extLst>
  </p:cSld>
  <p:clrMapOvr>
    <a:masterClrMapping/>
  </p:clrMapOvr>
</p:sld>
</file>

<file path=ppt/theme/theme1.xml><?xml version="1.0" encoding="utf-8"?>
<a:theme xmlns:a="http://schemas.openxmlformats.org/drawingml/2006/main" name="3_Section Break A">
  <a:themeElements>
    <a:clrScheme name="Press Red Standard">
      <a:dk1>
        <a:srgbClr val="484043"/>
      </a:dk1>
      <a:lt1>
        <a:srgbClr val="FFFFFF"/>
      </a:lt1>
      <a:dk2>
        <a:srgbClr val="01425F"/>
      </a:dk2>
      <a:lt2>
        <a:srgbClr val="ACDBDF"/>
      </a:lt2>
      <a:accent1>
        <a:srgbClr val="BD1622"/>
      </a:accent1>
      <a:accent2>
        <a:srgbClr val="F79700"/>
      </a:accent2>
      <a:accent3>
        <a:srgbClr val="F7E821"/>
      </a:accent3>
      <a:accent4>
        <a:srgbClr val="006537"/>
      </a:accent4>
      <a:accent5>
        <a:srgbClr val="4BA57E"/>
      </a:accent5>
      <a:accent6>
        <a:srgbClr val="53B0C2"/>
      </a:accent6>
      <a:hlink>
        <a:srgbClr val="01425F"/>
      </a:hlink>
      <a:folHlink>
        <a:srgbClr val="4BA57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Press Red Standard">
      <a:dk1>
        <a:srgbClr val="484043"/>
      </a:dk1>
      <a:lt1>
        <a:srgbClr val="FFFFFF"/>
      </a:lt1>
      <a:dk2>
        <a:srgbClr val="01425F"/>
      </a:dk2>
      <a:lt2>
        <a:srgbClr val="ACDBDF"/>
      </a:lt2>
      <a:accent1>
        <a:srgbClr val="BD1622"/>
      </a:accent1>
      <a:accent2>
        <a:srgbClr val="F79700"/>
      </a:accent2>
      <a:accent3>
        <a:srgbClr val="F7E821"/>
      </a:accent3>
      <a:accent4>
        <a:srgbClr val="006537"/>
      </a:accent4>
      <a:accent5>
        <a:srgbClr val="4BA57E"/>
      </a:accent5>
      <a:accent6>
        <a:srgbClr val="53B0C2"/>
      </a:accent6>
      <a:hlink>
        <a:srgbClr val="01425F"/>
      </a:hlink>
      <a:folHlink>
        <a:srgbClr val="4BA57E"/>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Section Break A">
  <a:themeElements>
    <a:clrScheme name="Press Red Standard">
      <a:dk1>
        <a:srgbClr val="484043"/>
      </a:dk1>
      <a:lt1>
        <a:srgbClr val="FFFFFF"/>
      </a:lt1>
      <a:dk2>
        <a:srgbClr val="01425F"/>
      </a:dk2>
      <a:lt2>
        <a:srgbClr val="ACDBDF"/>
      </a:lt2>
      <a:accent1>
        <a:srgbClr val="BD1622"/>
      </a:accent1>
      <a:accent2>
        <a:srgbClr val="F79700"/>
      </a:accent2>
      <a:accent3>
        <a:srgbClr val="F7E821"/>
      </a:accent3>
      <a:accent4>
        <a:srgbClr val="006537"/>
      </a:accent4>
      <a:accent5>
        <a:srgbClr val="4BA57E"/>
      </a:accent5>
      <a:accent6>
        <a:srgbClr val="53B0C2"/>
      </a:accent6>
      <a:hlink>
        <a:srgbClr val="01425F"/>
      </a:hlink>
      <a:folHlink>
        <a:srgbClr val="4BA57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ress Red Standard">
    <a:dk1>
      <a:srgbClr val="484043"/>
    </a:dk1>
    <a:lt1>
      <a:srgbClr val="FFFFFF"/>
    </a:lt1>
    <a:dk2>
      <a:srgbClr val="01425F"/>
    </a:dk2>
    <a:lt2>
      <a:srgbClr val="ACDBDF"/>
    </a:lt2>
    <a:accent1>
      <a:srgbClr val="BD1622"/>
    </a:accent1>
    <a:accent2>
      <a:srgbClr val="F79700"/>
    </a:accent2>
    <a:accent3>
      <a:srgbClr val="F7E821"/>
    </a:accent3>
    <a:accent4>
      <a:srgbClr val="006537"/>
    </a:accent4>
    <a:accent5>
      <a:srgbClr val="4BA57E"/>
    </a:accent5>
    <a:accent6>
      <a:srgbClr val="53B0C2"/>
    </a:accent6>
    <a:hlink>
      <a:srgbClr val="01425F"/>
    </a:hlink>
    <a:folHlink>
      <a:srgbClr val="4BA57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Press Red Standard">
    <a:dk1>
      <a:srgbClr val="484043"/>
    </a:dk1>
    <a:lt1>
      <a:srgbClr val="FFFFFF"/>
    </a:lt1>
    <a:dk2>
      <a:srgbClr val="01425F"/>
    </a:dk2>
    <a:lt2>
      <a:srgbClr val="ACDBDF"/>
    </a:lt2>
    <a:accent1>
      <a:srgbClr val="BD1622"/>
    </a:accent1>
    <a:accent2>
      <a:srgbClr val="F79700"/>
    </a:accent2>
    <a:accent3>
      <a:srgbClr val="F7E821"/>
    </a:accent3>
    <a:accent4>
      <a:srgbClr val="006537"/>
    </a:accent4>
    <a:accent5>
      <a:srgbClr val="4BA57E"/>
    </a:accent5>
    <a:accent6>
      <a:srgbClr val="53B0C2"/>
    </a:accent6>
    <a:hlink>
      <a:srgbClr val="01425F"/>
    </a:hlink>
    <a:folHlink>
      <a:srgbClr val="4BA57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Press Red Standard">
    <a:dk1>
      <a:srgbClr val="484043"/>
    </a:dk1>
    <a:lt1>
      <a:srgbClr val="FFFFFF"/>
    </a:lt1>
    <a:dk2>
      <a:srgbClr val="01425F"/>
    </a:dk2>
    <a:lt2>
      <a:srgbClr val="ACDBDF"/>
    </a:lt2>
    <a:accent1>
      <a:srgbClr val="BD1622"/>
    </a:accent1>
    <a:accent2>
      <a:srgbClr val="F79700"/>
    </a:accent2>
    <a:accent3>
      <a:srgbClr val="F7E821"/>
    </a:accent3>
    <a:accent4>
      <a:srgbClr val="006537"/>
    </a:accent4>
    <a:accent5>
      <a:srgbClr val="4BA57E"/>
    </a:accent5>
    <a:accent6>
      <a:srgbClr val="53B0C2"/>
    </a:accent6>
    <a:hlink>
      <a:srgbClr val="01425F"/>
    </a:hlink>
    <a:folHlink>
      <a:srgbClr val="4BA57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Press Red Standard">
    <a:dk1>
      <a:srgbClr val="484043"/>
    </a:dk1>
    <a:lt1>
      <a:srgbClr val="FFFFFF"/>
    </a:lt1>
    <a:dk2>
      <a:srgbClr val="01425F"/>
    </a:dk2>
    <a:lt2>
      <a:srgbClr val="ACDBDF"/>
    </a:lt2>
    <a:accent1>
      <a:srgbClr val="BD1622"/>
    </a:accent1>
    <a:accent2>
      <a:srgbClr val="F79700"/>
    </a:accent2>
    <a:accent3>
      <a:srgbClr val="F7E821"/>
    </a:accent3>
    <a:accent4>
      <a:srgbClr val="006537"/>
    </a:accent4>
    <a:accent5>
      <a:srgbClr val="4BA57E"/>
    </a:accent5>
    <a:accent6>
      <a:srgbClr val="53B0C2"/>
    </a:accent6>
    <a:hlink>
      <a:srgbClr val="01425F"/>
    </a:hlink>
    <a:folHlink>
      <a:srgbClr val="4BA57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Press Red Standard">
    <a:dk1>
      <a:srgbClr val="484043"/>
    </a:dk1>
    <a:lt1>
      <a:srgbClr val="FFFFFF"/>
    </a:lt1>
    <a:dk2>
      <a:srgbClr val="01425F"/>
    </a:dk2>
    <a:lt2>
      <a:srgbClr val="ACDBDF"/>
    </a:lt2>
    <a:accent1>
      <a:srgbClr val="BD1622"/>
    </a:accent1>
    <a:accent2>
      <a:srgbClr val="F79700"/>
    </a:accent2>
    <a:accent3>
      <a:srgbClr val="F7E821"/>
    </a:accent3>
    <a:accent4>
      <a:srgbClr val="006537"/>
    </a:accent4>
    <a:accent5>
      <a:srgbClr val="4BA57E"/>
    </a:accent5>
    <a:accent6>
      <a:srgbClr val="53B0C2"/>
    </a:accent6>
    <a:hlink>
      <a:srgbClr val="01425F"/>
    </a:hlink>
    <a:folHlink>
      <a:srgbClr val="4BA57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Press Red Standard">
    <a:dk1>
      <a:srgbClr val="484043"/>
    </a:dk1>
    <a:lt1>
      <a:srgbClr val="FFFFFF"/>
    </a:lt1>
    <a:dk2>
      <a:srgbClr val="01425F"/>
    </a:dk2>
    <a:lt2>
      <a:srgbClr val="ACDBDF"/>
    </a:lt2>
    <a:accent1>
      <a:srgbClr val="BD1622"/>
    </a:accent1>
    <a:accent2>
      <a:srgbClr val="F79700"/>
    </a:accent2>
    <a:accent3>
      <a:srgbClr val="F7E821"/>
    </a:accent3>
    <a:accent4>
      <a:srgbClr val="006537"/>
    </a:accent4>
    <a:accent5>
      <a:srgbClr val="4BA57E"/>
    </a:accent5>
    <a:accent6>
      <a:srgbClr val="53B0C2"/>
    </a:accent6>
    <a:hlink>
      <a:srgbClr val="01425F"/>
    </a:hlink>
    <a:folHlink>
      <a:srgbClr val="4BA57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Press Red Standard">
    <a:dk1>
      <a:srgbClr val="484043"/>
    </a:dk1>
    <a:lt1>
      <a:srgbClr val="FFFFFF"/>
    </a:lt1>
    <a:dk2>
      <a:srgbClr val="01425F"/>
    </a:dk2>
    <a:lt2>
      <a:srgbClr val="ACDBDF"/>
    </a:lt2>
    <a:accent1>
      <a:srgbClr val="BD1622"/>
    </a:accent1>
    <a:accent2>
      <a:srgbClr val="F79700"/>
    </a:accent2>
    <a:accent3>
      <a:srgbClr val="F7E821"/>
    </a:accent3>
    <a:accent4>
      <a:srgbClr val="006537"/>
    </a:accent4>
    <a:accent5>
      <a:srgbClr val="4BA57E"/>
    </a:accent5>
    <a:accent6>
      <a:srgbClr val="53B0C2"/>
    </a:accent6>
    <a:hlink>
      <a:srgbClr val="01425F"/>
    </a:hlink>
    <a:folHlink>
      <a:srgbClr val="4BA57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Press Red Standard">
    <a:dk1>
      <a:srgbClr val="484043"/>
    </a:dk1>
    <a:lt1>
      <a:srgbClr val="FFFFFF"/>
    </a:lt1>
    <a:dk2>
      <a:srgbClr val="01425F"/>
    </a:dk2>
    <a:lt2>
      <a:srgbClr val="ACDBDF"/>
    </a:lt2>
    <a:accent1>
      <a:srgbClr val="BD1622"/>
    </a:accent1>
    <a:accent2>
      <a:srgbClr val="F79700"/>
    </a:accent2>
    <a:accent3>
      <a:srgbClr val="F7E821"/>
    </a:accent3>
    <a:accent4>
      <a:srgbClr val="006537"/>
    </a:accent4>
    <a:accent5>
      <a:srgbClr val="4BA57E"/>
    </a:accent5>
    <a:accent6>
      <a:srgbClr val="53B0C2"/>
    </a:accent6>
    <a:hlink>
      <a:srgbClr val="01425F"/>
    </a:hlink>
    <a:folHlink>
      <a:srgbClr val="4BA57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Press Red Standard">
    <a:dk1>
      <a:srgbClr val="484043"/>
    </a:dk1>
    <a:lt1>
      <a:srgbClr val="FFFFFF"/>
    </a:lt1>
    <a:dk2>
      <a:srgbClr val="01425F"/>
    </a:dk2>
    <a:lt2>
      <a:srgbClr val="ACDBDF"/>
    </a:lt2>
    <a:accent1>
      <a:srgbClr val="BD1622"/>
    </a:accent1>
    <a:accent2>
      <a:srgbClr val="F79700"/>
    </a:accent2>
    <a:accent3>
      <a:srgbClr val="F7E821"/>
    </a:accent3>
    <a:accent4>
      <a:srgbClr val="006537"/>
    </a:accent4>
    <a:accent5>
      <a:srgbClr val="4BA57E"/>
    </a:accent5>
    <a:accent6>
      <a:srgbClr val="53B0C2"/>
    </a:accent6>
    <a:hlink>
      <a:srgbClr val="01425F"/>
    </a:hlink>
    <a:folHlink>
      <a:srgbClr val="4BA57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Press Red Standard">
    <a:dk1>
      <a:srgbClr val="484043"/>
    </a:dk1>
    <a:lt1>
      <a:srgbClr val="FFFFFF"/>
    </a:lt1>
    <a:dk2>
      <a:srgbClr val="01425F"/>
    </a:dk2>
    <a:lt2>
      <a:srgbClr val="ACDBDF"/>
    </a:lt2>
    <a:accent1>
      <a:srgbClr val="BD1622"/>
    </a:accent1>
    <a:accent2>
      <a:srgbClr val="F79700"/>
    </a:accent2>
    <a:accent3>
      <a:srgbClr val="F7E821"/>
    </a:accent3>
    <a:accent4>
      <a:srgbClr val="006537"/>
    </a:accent4>
    <a:accent5>
      <a:srgbClr val="4BA57E"/>
    </a:accent5>
    <a:accent6>
      <a:srgbClr val="53B0C2"/>
    </a:accent6>
    <a:hlink>
      <a:srgbClr val="01425F"/>
    </a:hlink>
    <a:folHlink>
      <a:srgbClr val="4BA57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Press Red Standard">
    <a:dk1>
      <a:srgbClr val="484043"/>
    </a:dk1>
    <a:lt1>
      <a:srgbClr val="FFFFFF"/>
    </a:lt1>
    <a:dk2>
      <a:srgbClr val="01425F"/>
    </a:dk2>
    <a:lt2>
      <a:srgbClr val="ACDBDF"/>
    </a:lt2>
    <a:accent1>
      <a:srgbClr val="BD1622"/>
    </a:accent1>
    <a:accent2>
      <a:srgbClr val="F79700"/>
    </a:accent2>
    <a:accent3>
      <a:srgbClr val="F7E821"/>
    </a:accent3>
    <a:accent4>
      <a:srgbClr val="006537"/>
    </a:accent4>
    <a:accent5>
      <a:srgbClr val="4BA57E"/>
    </a:accent5>
    <a:accent6>
      <a:srgbClr val="53B0C2"/>
    </a:accent6>
    <a:hlink>
      <a:srgbClr val="01425F"/>
    </a:hlink>
    <a:folHlink>
      <a:srgbClr val="4BA57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Press Red Standard">
    <a:dk1>
      <a:srgbClr val="484043"/>
    </a:dk1>
    <a:lt1>
      <a:srgbClr val="FFFFFF"/>
    </a:lt1>
    <a:dk2>
      <a:srgbClr val="01425F"/>
    </a:dk2>
    <a:lt2>
      <a:srgbClr val="ACDBDF"/>
    </a:lt2>
    <a:accent1>
      <a:srgbClr val="BD1622"/>
    </a:accent1>
    <a:accent2>
      <a:srgbClr val="F79700"/>
    </a:accent2>
    <a:accent3>
      <a:srgbClr val="F7E821"/>
    </a:accent3>
    <a:accent4>
      <a:srgbClr val="006537"/>
    </a:accent4>
    <a:accent5>
      <a:srgbClr val="4BA57E"/>
    </a:accent5>
    <a:accent6>
      <a:srgbClr val="53B0C2"/>
    </a:accent6>
    <a:hlink>
      <a:srgbClr val="01425F"/>
    </a:hlink>
    <a:folHlink>
      <a:srgbClr val="4BA57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Press Red Standard">
    <a:dk1>
      <a:srgbClr val="484043"/>
    </a:dk1>
    <a:lt1>
      <a:srgbClr val="FFFFFF"/>
    </a:lt1>
    <a:dk2>
      <a:srgbClr val="01425F"/>
    </a:dk2>
    <a:lt2>
      <a:srgbClr val="ACDBDF"/>
    </a:lt2>
    <a:accent1>
      <a:srgbClr val="BD1622"/>
    </a:accent1>
    <a:accent2>
      <a:srgbClr val="F79700"/>
    </a:accent2>
    <a:accent3>
      <a:srgbClr val="F7E821"/>
    </a:accent3>
    <a:accent4>
      <a:srgbClr val="006537"/>
    </a:accent4>
    <a:accent5>
      <a:srgbClr val="4BA57E"/>
    </a:accent5>
    <a:accent6>
      <a:srgbClr val="53B0C2"/>
    </a:accent6>
    <a:hlink>
      <a:srgbClr val="01425F"/>
    </a:hlink>
    <a:folHlink>
      <a:srgbClr val="4BA57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Press Red Standard">
    <a:dk1>
      <a:srgbClr val="484043"/>
    </a:dk1>
    <a:lt1>
      <a:srgbClr val="FFFFFF"/>
    </a:lt1>
    <a:dk2>
      <a:srgbClr val="01425F"/>
    </a:dk2>
    <a:lt2>
      <a:srgbClr val="ACDBDF"/>
    </a:lt2>
    <a:accent1>
      <a:srgbClr val="BD1622"/>
    </a:accent1>
    <a:accent2>
      <a:srgbClr val="F79700"/>
    </a:accent2>
    <a:accent3>
      <a:srgbClr val="F7E821"/>
    </a:accent3>
    <a:accent4>
      <a:srgbClr val="006537"/>
    </a:accent4>
    <a:accent5>
      <a:srgbClr val="4BA57E"/>
    </a:accent5>
    <a:accent6>
      <a:srgbClr val="53B0C2"/>
    </a:accent6>
    <a:hlink>
      <a:srgbClr val="01425F"/>
    </a:hlink>
    <a:folHlink>
      <a:srgbClr val="4BA57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50EB70398F2ED48A725952234978B9E" ma:contentTypeVersion="10" ma:contentTypeDescription="Create a new document." ma:contentTypeScope="" ma:versionID="43227a4173f95159e093960cfbaaf92d">
  <xsd:schema xmlns:xsd="http://www.w3.org/2001/XMLSchema" xmlns:xs="http://www.w3.org/2001/XMLSchema" xmlns:p="http://schemas.microsoft.com/office/2006/metadata/properties" xmlns:ns2="83ff358c-a5c5-41f6-b1a3-bc9011d21a4d" xmlns:ns3="ba4cfc28-0f8c-4694-870f-f3755ae03fbb" targetNamespace="http://schemas.microsoft.com/office/2006/metadata/properties" ma:root="true" ma:fieldsID="8ae7ffa1e26f4f213ad4491ed57ecdfd" ns2:_="" ns3:_="">
    <xsd:import namespace="83ff358c-a5c5-41f6-b1a3-bc9011d21a4d"/>
    <xsd:import namespace="ba4cfc28-0f8c-4694-870f-f3755ae03fb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ff358c-a5c5-41f6-b1a3-bc9011d21a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a4cfc28-0f8c-4694-870f-f3755ae03fb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A1A4399-6A52-4828-8EA0-39F23DF8EB03}">
  <ds:schemaRefs>
    <ds:schemaRef ds:uri="http://schemas.microsoft.com/sharepoint/v3/contenttype/forms"/>
  </ds:schemaRefs>
</ds:datastoreItem>
</file>

<file path=customXml/itemProps2.xml><?xml version="1.0" encoding="utf-8"?>
<ds:datastoreItem xmlns:ds="http://schemas.openxmlformats.org/officeDocument/2006/customXml" ds:itemID="{6C4C4508-EA44-4187-B5D5-722CCBE6F6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ff358c-a5c5-41f6-b1a3-bc9011d21a4d"/>
    <ds:schemaRef ds:uri="ba4cfc28-0f8c-4694-870f-f3755ae03f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57587</TotalTime>
  <Words>5011</Words>
  <Application>Microsoft Office PowerPoint</Application>
  <PresentationFormat>Widescreen</PresentationFormat>
  <Paragraphs>567</Paragraphs>
  <Slides>39</Slides>
  <Notes>34</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39</vt:i4>
      </vt:variant>
    </vt:vector>
  </HeadingPairs>
  <TitlesOfParts>
    <vt:vector size="48" baseType="lpstr">
      <vt:lpstr>Angsana New</vt:lpstr>
      <vt:lpstr>Arial</vt:lpstr>
      <vt:lpstr>Calibri</vt:lpstr>
      <vt:lpstr>Calibri Light</vt:lpstr>
      <vt:lpstr>Wingdings</vt:lpstr>
      <vt:lpstr>3_Section Break A</vt:lpstr>
      <vt:lpstr>Custom Design</vt:lpstr>
      <vt:lpstr>1_Office Theme</vt:lpstr>
      <vt:lpstr>4_Section Break 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read  the charts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Hird</dc:creator>
  <cp:lastModifiedBy>Nicole Emmanuel</cp:lastModifiedBy>
  <cp:revision>1049</cp:revision>
  <dcterms:created xsi:type="dcterms:W3CDTF">2020-12-15T14:44:20Z</dcterms:created>
  <dcterms:modified xsi:type="dcterms:W3CDTF">2023-07-11T14:54:21Z</dcterms:modified>
</cp:coreProperties>
</file>